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12"/>
  </p:notesMasterIdLst>
  <p:handoutMasterIdLst>
    <p:handoutMasterId r:id="rId13"/>
  </p:handoutMasterIdLst>
  <p:sldIdLst>
    <p:sldId id="322" r:id="rId3"/>
    <p:sldId id="325" r:id="rId4"/>
    <p:sldId id="327" r:id="rId5"/>
    <p:sldId id="313" r:id="rId6"/>
    <p:sldId id="323" r:id="rId7"/>
    <p:sldId id="326" r:id="rId8"/>
    <p:sldId id="324" r:id="rId9"/>
    <p:sldId id="311" r:id="rId10"/>
    <p:sldId id="312" r:id="rId11"/>
  </p:sldIdLst>
  <p:sldSz cx="12188825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581" autoAdjust="0"/>
  </p:normalViewPr>
  <p:slideViewPr>
    <p:cSldViewPr showGuides="1">
      <p:cViewPr varScale="1">
        <p:scale>
          <a:sx n="81" d="100"/>
          <a:sy n="81" d="100"/>
        </p:scale>
        <p:origin x="-78" y="-114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D9E036-18E0-4C21-B9F8-DA9FC8020E62}" type="doc">
      <dgm:prSet loTypeId="urn:microsoft.com/office/officeart/2005/8/layout/hProcess3" loCatId="process" qsTypeId="urn:microsoft.com/office/officeart/2005/8/quickstyle/3d3" qsCatId="3D" csTypeId="urn:microsoft.com/office/officeart/2005/8/colors/accent1_2" csCatId="accent1" phldr="0"/>
      <dgm:spPr/>
    </dgm:pt>
    <dgm:pt modelId="{7086A729-969C-4E76-A407-517F148A2144}">
      <dgm:prSet phldrT="[Text]" phldr="1"/>
      <dgm:spPr/>
      <dgm:t>
        <a:bodyPr/>
        <a:lstStyle/>
        <a:p>
          <a:endParaRPr lang="sk-SK"/>
        </a:p>
      </dgm:t>
    </dgm:pt>
    <dgm:pt modelId="{7D0BAD85-0581-4EFF-AD24-9DE62D07A643}" type="parTrans" cxnId="{49E15653-168F-4075-BB96-1F23C000D404}">
      <dgm:prSet/>
      <dgm:spPr/>
      <dgm:t>
        <a:bodyPr/>
        <a:lstStyle/>
        <a:p>
          <a:endParaRPr lang="sk-SK"/>
        </a:p>
      </dgm:t>
    </dgm:pt>
    <dgm:pt modelId="{88508EE9-70F2-46DA-A7B1-C61F8DA539BB}" type="sibTrans" cxnId="{49E15653-168F-4075-BB96-1F23C000D404}">
      <dgm:prSet/>
      <dgm:spPr/>
      <dgm:t>
        <a:bodyPr/>
        <a:lstStyle/>
        <a:p>
          <a:endParaRPr lang="sk-SK"/>
        </a:p>
      </dgm:t>
    </dgm:pt>
    <dgm:pt modelId="{028D98D4-3EFB-4A56-B7DF-90C1CC0CE799}">
      <dgm:prSet phldrT="[Text]" phldr="1"/>
      <dgm:spPr/>
      <dgm:t>
        <a:bodyPr/>
        <a:lstStyle/>
        <a:p>
          <a:endParaRPr lang="sk-SK" dirty="0"/>
        </a:p>
      </dgm:t>
    </dgm:pt>
    <dgm:pt modelId="{E554E2B8-F9C3-4CC9-AFD7-62AF48EE70F5}" type="parTrans" cxnId="{7005CDF4-DA55-4DB4-85B3-04D932E048CE}">
      <dgm:prSet/>
      <dgm:spPr/>
      <dgm:t>
        <a:bodyPr/>
        <a:lstStyle/>
        <a:p>
          <a:endParaRPr lang="sk-SK"/>
        </a:p>
      </dgm:t>
    </dgm:pt>
    <dgm:pt modelId="{F3883701-E0E0-4438-941B-456366E306AE}" type="sibTrans" cxnId="{7005CDF4-DA55-4DB4-85B3-04D932E048CE}">
      <dgm:prSet/>
      <dgm:spPr/>
      <dgm:t>
        <a:bodyPr/>
        <a:lstStyle/>
        <a:p>
          <a:endParaRPr lang="sk-SK"/>
        </a:p>
      </dgm:t>
    </dgm:pt>
    <dgm:pt modelId="{BEC11C62-B1B8-4F93-AC01-BFC115DE13AA}">
      <dgm:prSet phldrT="[Text]" phldr="1"/>
      <dgm:spPr/>
      <dgm:t>
        <a:bodyPr/>
        <a:lstStyle/>
        <a:p>
          <a:endParaRPr lang="sk-SK"/>
        </a:p>
      </dgm:t>
    </dgm:pt>
    <dgm:pt modelId="{0CCD2A3B-35C3-4279-801C-87520B3A9B38}" type="parTrans" cxnId="{498D484F-5BB7-451B-B83E-229AA275A79F}">
      <dgm:prSet/>
      <dgm:spPr/>
      <dgm:t>
        <a:bodyPr/>
        <a:lstStyle/>
        <a:p>
          <a:endParaRPr lang="sk-SK"/>
        </a:p>
      </dgm:t>
    </dgm:pt>
    <dgm:pt modelId="{78DF2263-54FA-4EF4-8B33-458342DEA79F}" type="sibTrans" cxnId="{498D484F-5BB7-451B-B83E-229AA275A79F}">
      <dgm:prSet/>
      <dgm:spPr/>
      <dgm:t>
        <a:bodyPr/>
        <a:lstStyle/>
        <a:p>
          <a:endParaRPr lang="sk-SK"/>
        </a:p>
      </dgm:t>
    </dgm:pt>
    <dgm:pt modelId="{1EDC4E58-9AAF-40D2-9A25-114D9051A655}" type="pres">
      <dgm:prSet presAssocID="{0AD9E036-18E0-4C21-B9F8-DA9FC8020E62}" presName="Name0" presStyleCnt="0">
        <dgm:presLayoutVars>
          <dgm:dir/>
          <dgm:animLvl val="lvl"/>
          <dgm:resizeHandles val="exact"/>
        </dgm:presLayoutVars>
      </dgm:prSet>
      <dgm:spPr/>
    </dgm:pt>
    <dgm:pt modelId="{476A582D-38A0-4AA6-9B14-8C3D33C94198}" type="pres">
      <dgm:prSet presAssocID="{0AD9E036-18E0-4C21-B9F8-DA9FC8020E62}" presName="dummy" presStyleCnt="0"/>
      <dgm:spPr/>
    </dgm:pt>
    <dgm:pt modelId="{D2021B22-AC68-403D-AF4B-C1F797E4F96B}" type="pres">
      <dgm:prSet presAssocID="{0AD9E036-18E0-4C21-B9F8-DA9FC8020E62}" presName="linH" presStyleCnt="0"/>
      <dgm:spPr/>
    </dgm:pt>
    <dgm:pt modelId="{C100896A-45C1-43B5-9BCC-5307A0DB2B2A}" type="pres">
      <dgm:prSet presAssocID="{0AD9E036-18E0-4C21-B9F8-DA9FC8020E62}" presName="padding1" presStyleCnt="0"/>
      <dgm:spPr/>
    </dgm:pt>
    <dgm:pt modelId="{4B3C8B80-7CEB-46F5-B871-6E71911A0167}" type="pres">
      <dgm:prSet presAssocID="{7086A729-969C-4E76-A407-517F148A2144}" presName="linV" presStyleCnt="0"/>
      <dgm:spPr/>
    </dgm:pt>
    <dgm:pt modelId="{4E75E524-9507-45AA-919D-7FF41972CCC8}" type="pres">
      <dgm:prSet presAssocID="{7086A729-969C-4E76-A407-517F148A2144}" presName="spVertical1" presStyleCnt="0"/>
      <dgm:spPr/>
    </dgm:pt>
    <dgm:pt modelId="{D186FB06-A090-4208-927A-7FF183137B5C}" type="pres">
      <dgm:prSet presAssocID="{7086A729-969C-4E76-A407-517F148A2144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DDC6DA5-5BB3-4A43-AFA5-F4808B4F6491}" type="pres">
      <dgm:prSet presAssocID="{7086A729-969C-4E76-A407-517F148A2144}" presName="spVertical2" presStyleCnt="0"/>
      <dgm:spPr/>
    </dgm:pt>
    <dgm:pt modelId="{CD31003D-5892-4C68-82B8-13046237F832}" type="pres">
      <dgm:prSet presAssocID="{7086A729-969C-4E76-A407-517F148A2144}" presName="spVertical3" presStyleCnt="0"/>
      <dgm:spPr/>
    </dgm:pt>
    <dgm:pt modelId="{97BC41F6-6B2D-4D66-813D-7C145908A8D9}" type="pres">
      <dgm:prSet presAssocID="{88508EE9-70F2-46DA-A7B1-C61F8DA539BB}" presName="space" presStyleCnt="0"/>
      <dgm:spPr/>
    </dgm:pt>
    <dgm:pt modelId="{51F42FA8-6FEF-411E-B3F2-4EE62170EC56}" type="pres">
      <dgm:prSet presAssocID="{028D98D4-3EFB-4A56-B7DF-90C1CC0CE799}" presName="linV" presStyleCnt="0"/>
      <dgm:spPr/>
    </dgm:pt>
    <dgm:pt modelId="{D116700A-C848-4817-ADAA-A787D465EB7C}" type="pres">
      <dgm:prSet presAssocID="{028D98D4-3EFB-4A56-B7DF-90C1CC0CE799}" presName="spVertical1" presStyleCnt="0"/>
      <dgm:spPr/>
    </dgm:pt>
    <dgm:pt modelId="{02506347-711C-4DC9-9EF4-8486BF6A74BD}" type="pres">
      <dgm:prSet presAssocID="{028D98D4-3EFB-4A56-B7DF-90C1CC0CE799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777A819-F564-47DF-B781-94C2D56799A2}" type="pres">
      <dgm:prSet presAssocID="{028D98D4-3EFB-4A56-B7DF-90C1CC0CE799}" presName="spVertical2" presStyleCnt="0"/>
      <dgm:spPr/>
    </dgm:pt>
    <dgm:pt modelId="{4F532E1E-AEDD-48E1-A15F-7459A3FCCA6D}" type="pres">
      <dgm:prSet presAssocID="{028D98D4-3EFB-4A56-B7DF-90C1CC0CE799}" presName="spVertical3" presStyleCnt="0"/>
      <dgm:spPr/>
    </dgm:pt>
    <dgm:pt modelId="{1153F8E3-6FBD-4D28-831F-F0E9EA9E47EC}" type="pres">
      <dgm:prSet presAssocID="{F3883701-E0E0-4438-941B-456366E306AE}" presName="space" presStyleCnt="0"/>
      <dgm:spPr/>
    </dgm:pt>
    <dgm:pt modelId="{CF336162-760E-4EAF-AE4D-5E6E62D10DC1}" type="pres">
      <dgm:prSet presAssocID="{BEC11C62-B1B8-4F93-AC01-BFC115DE13AA}" presName="linV" presStyleCnt="0"/>
      <dgm:spPr/>
    </dgm:pt>
    <dgm:pt modelId="{D106F284-0909-4202-8EF5-5EE077468011}" type="pres">
      <dgm:prSet presAssocID="{BEC11C62-B1B8-4F93-AC01-BFC115DE13AA}" presName="spVertical1" presStyleCnt="0"/>
      <dgm:spPr/>
    </dgm:pt>
    <dgm:pt modelId="{76CB4D21-2FC5-44BA-AD6D-9ECFDFC18101}" type="pres">
      <dgm:prSet presAssocID="{BEC11C62-B1B8-4F93-AC01-BFC115DE13AA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03C4BCB-A310-4235-B9FB-EB5E5F6FE70D}" type="pres">
      <dgm:prSet presAssocID="{BEC11C62-B1B8-4F93-AC01-BFC115DE13AA}" presName="spVertical2" presStyleCnt="0"/>
      <dgm:spPr/>
    </dgm:pt>
    <dgm:pt modelId="{E66D5866-A607-43E6-BFA9-F31F1C1487C9}" type="pres">
      <dgm:prSet presAssocID="{BEC11C62-B1B8-4F93-AC01-BFC115DE13AA}" presName="spVertical3" presStyleCnt="0"/>
      <dgm:spPr/>
    </dgm:pt>
    <dgm:pt modelId="{AFA071BB-F171-4D5F-80DF-44A95551FB29}" type="pres">
      <dgm:prSet presAssocID="{0AD9E036-18E0-4C21-B9F8-DA9FC8020E62}" presName="padding2" presStyleCnt="0"/>
      <dgm:spPr/>
    </dgm:pt>
    <dgm:pt modelId="{E5CB7A0C-B8A7-4608-ADC3-FCB235E5BA8A}" type="pres">
      <dgm:prSet presAssocID="{0AD9E036-18E0-4C21-B9F8-DA9FC8020E62}" presName="negArrow" presStyleCnt="0"/>
      <dgm:spPr/>
    </dgm:pt>
    <dgm:pt modelId="{B3057FF7-7BFB-4D78-B5F9-FD7BB3EF80B1}" type="pres">
      <dgm:prSet presAssocID="{0AD9E036-18E0-4C21-B9F8-DA9FC8020E62}" presName="backgroundArrow" presStyleLbl="node1" presStyleIdx="0" presStyleCnt="1"/>
      <dgm:spPr/>
    </dgm:pt>
  </dgm:ptLst>
  <dgm:cxnLst>
    <dgm:cxn modelId="{5C565210-1037-4D0D-9358-4AD3E4643B4E}" type="presOf" srcId="{028D98D4-3EFB-4A56-B7DF-90C1CC0CE799}" destId="{02506347-711C-4DC9-9EF4-8486BF6A74BD}" srcOrd="0" destOrd="0" presId="urn:microsoft.com/office/officeart/2005/8/layout/hProcess3"/>
    <dgm:cxn modelId="{49E15653-168F-4075-BB96-1F23C000D404}" srcId="{0AD9E036-18E0-4C21-B9F8-DA9FC8020E62}" destId="{7086A729-969C-4E76-A407-517F148A2144}" srcOrd="0" destOrd="0" parTransId="{7D0BAD85-0581-4EFF-AD24-9DE62D07A643}" sibTransId="{88508EE9-70F2-46DA-A7B1-C61F8DA539BB}"/>
    <dgm:cxn modelId="{939D78C2-0534-4B0A-B123-4B6137218309}" type="presOf" srcId="{0AD9E036-18E0-4C21-B9F8-DA9FC8020E62}" destId="{1EDC4E58-9AAF-40D2-9A25-114D9051A655}" srcOrd="0" destOrd="0" presId="urn:microsoft.com/office/officeart/2005/8/layout/hProcess3"/>
    <dgm:cxn modelId="{ACB1BFA5-42CC-430D-AE6E-956C7EFC3AC4}" type="presOf" srcId="{BEC11C62-B1B8-4F93-AC01-BFC115DE13AA}" destId="{76CB4D21-2FC5-44BA-AD6D-9ECFDFC18101}" srcOrd="0" destOrd="0" presId="urn:microsoft.com/office/officeart/2005/8/layout/hProcess3"/>
    <dgm:cxn modelId="{F07832B0-1773-4AAC-ABCA-1E5A5FAA4A65}" type="presOf" srcId="{7086A729-969C-4E76-A407-517F148A2144}" destId="{D186FB06-A090-4208-927A-7FF183137B5C}" srcOrd="0" destOrd="0" presId="urn:microsoft.com/office/officeart/2005/8/layout/hProcess3"/>
    <dgm:cxn modelId="{7005CDF4-DA55-4DB4-85B3-04D932E048CE}" srcId="{0AD9E036-18E0-4C21-B9F8-DA9FC8020E62}" destId="{028D98D4-3EFB-4A56-B7DF-90C1CC0CE799}" srcOrd="1" destOrd="0" parTransId="{E554E2B8-F9C3-4CC9-AFD7-62AF48EE70F5}" sibTransId="{F3883701-E0E0-4438-941B-456366E306AE}"/>
    <dgm:cxn modelId="{498D484F-5BB7-451B-B83E-229AA275A79F}" srcId="{0AD9E036-18E0-4C21-B9F8-DA9FC8020E62}" destId="{BEC11C62-B1B8-4F93-AC01-BFC115DE13AA}" srcOrd="2" destOrd="0" parTransId="{0CCD2A3B-35C3-4279-801C-87520B3A9B38}" sibTransId="{78DF2263-54FA-4EF4-8B33-458342DEA79F}"/>
    <dgm:cxn modelId="{A0E33AFE-2A31-4E2F-8CD5-D1614BACEE36}" type="presParOf" srcId="{1EDC4E58-9AAF-40D2-9A25-114D9051A655}" destId="{476A582D-38A0-4AA6-9B14-8C3D33C94198}" srcOrd="0" destOrd="0" presId="urn:microsoft.com/office/officeart/2005/8/layout/hProcess3"/>
    <dgm:cxn modelId="{E0F707A8-0F7C-402C-BA3D-24B2D95A1AEC}" type="presParOf" srcId="{1EDC4E58-9AAF-40D2-9A25-114D9051A655}" destId="{D2021B22-AC68-403D-AF4B-C1F797E4F96B}" srcOrd="1" destOrd="0" presId="urn:microsoft.com/office/officeart/2005/8/layout/hProcess3"/>
    <dgm:cxn modelId="{83FFA10B-6BC0-4171-B106-A0464B84022B}" type="presParOf" srcId="{D2021B22-AC68-403D-AF4B-C1F797E4F96B}" destId="{C100896A-45C1-43B5-9BCC-5307A0DB2B2A}" srcOrd="0" destOrd="0" presId="urn:microsoft.com/office/officeart/2005/8/layout/hProcess3"/>
    <dgm:cxn modelId="{17FD0D49-AB47-4C5B-ABE6-EC7E529E6ECA}" type="presParOf" srcId="{D2021B22-AC68-403D-AF4B-C1F797E4F96B}" destId="{4B3C8B80-7CEB-46F5-B871-6E71911A0167}" srcOrd="1" destOrd="0" presId="urn:microsoft.com/office/officeart/2005/8/layout/hProcess3"/>
    <dgm:cxn modelId="{32807297-D51E-4E8B-A107-B6C4C84A6E45}" type="presParOf" srcId="{4B3C8B80-7CEB-46F5-B871-6E71911A0167}" destId="{4E75E524-9507-45AA-919D-7FF41972CCC8}" srcOrd="0" destOrd="0" presId="urn:microsoft.com/office/officeart/2005/8/layout/hProcess3"/>
    <dgm:cxn modelId="{53DE5CF1-1AAD-4BA3-BAD9-684899656DFF}" type="presParOf" srcId="{4B3C8B80-7CEB-46F5-B871-6E71911A0167}" destId="{D186FB06-A090-4208-927A-7FF183137B5C}" srcOrd="1" destOrd="0" presId="urn:microsoft.com/office/officeart/2005/8/layout/hProcess3"/>
    <dgm:cxn modelId="{FFF5D9DA-4724-4722-B785-027B658AE994}" type="presParOf" srcId="{4B3C8B80-7CEB-46F5-B871-6E71911A0167}" destId="{0DDC6DA5-5BB3-4A43-AFA5-F4808B4F6491}" srcOrd="2" destOrd="0" presId="urn:microsoft.com/office/officeart/2005/8/layout/hProcess3"/>
    <dgm:cxn modelId="{88584A42-A546-439B-93B4-108A702850C5}" type="presParOf" srcId="{4B3C8B80-7CEB-46F5-B871-6E71911A0167}" destId="{CD31003D-5892-4C68-82B8-13046237F832}" srcOrd="3" destOrd="0" presId="urn:microsoft.com/office/officeart/2005/8/layout/hProcess3"/>
    <dgm:cxn modelId="{F8896D4E-7BA4-4C9B-ABF0-DD7220E88778}" type="presParOf" srcId="{D2021B22-AC68-403D-AF4B-C1F797E4F96B}" destId="{97BC41F6-6B2D-4D66-813D-7C145908A8D9}" srcOrd="2" destOrd="0" presId="urn:microsoft.com/office/officeart/2005/8/layout/hProcess3"/>
    <dgm:cxn modelId="{C55C05D0-A7A3-40CE-A8CC-5148BD194677}" type="presParOf" srcId="{D2021B22-AC68-403D-AF4B-C1F797E4F96B}" destId="{51F42FA8-6FEF-411E-B3F2-4EE62170EC56}" srcOrd="3" destOrd="0" presId="urn:microsoft.com/office/officeart/2005/8/layout/hProcess3"/>
    <dgm:cxn modelId="{2DDD07FC-E3C4-4988-87D2-46076DE75B48}" type="presParOf" srcId="{51F42FA8-6FEF-411E-B3F2-4EE62170EC56}" destId="{D116700A-C848-4817-ADAA-A787D465EB7C}" srcOrd="0" destOrd="0" presId="urn:microsoft.com/office/officeart/2005/8/layout/hProcess3"/>
    <dgm:cxn modelId="{1A48F8A1-4DD8-49C5-A875-EC5FE8D232A7}" type="presParOf" srcId="{51F42FA8-6FEF-411E-B3F2-4EE62170EC56}" destId="{02506347-711C-4DC9-9EF4-8486BF6A74BD}" srcOrd="1" destOrd="0" presId="urn:microsoft.com/office/officeart/2005/8/layout/hProcess3"/>
    <dgm:cxn modelId="{DF3C0DAE-5ED6-46D5-9462-F9DD0A16072A}" type="presParOf" srcId="{51F42FA8-6FEF-411E-B3F2-4EE62170EC56}" destId="{4777A819-F564-47DF-B781-94C2D56799A2}" srcOrd="2" destOrd="0" presId="urn:microsoft.com/office/officeart/2005/8/layout/hProcess3"/>
    <dgm:cxn modelId="{409C05E4-1FD8-4B98-A47D-6A02E9CE8ECE}" type="presParOf" srcId="{51F42FA8-6FEF-411E-B3F2-4EE62170EC56}" destId="{4F532E1E-AEDD-48E1-A15F-7459A3FCCA6D}" srcOrd="3" destOrd="0" presId="urn:microsoft.com/office/officeart/2005/8/layout/hProcess3"/>
    <dgm:cxn modelId="{4C3DD2D7-FB76-4CB7-B457-BEC8F650911A}" type="presParOf" srcId="{D2021B22-AC68-403D-AF4B-C1F797E4F96B}" destId="{1153F8E3-6FBD-4D28-831F-F0E9EA9E47EC}" srcOrd="4" destOrd="0" presId="urn:microsoft.com/office/officeart/2005/8/layout/hProcess3"/>
    <dgm:cxn modelId="{4D10786A-F0BE-4E5E-996D-C180CCA5600E}" type="presParOf" srcId="{D2021B22-AC68-403D-AF4B-C1F797E4F96B}" destId="{CF336162-760E-4EAF-AE4D-5E6E62D10DC1}" srcOrd="5" destOrd="0" presId="urn:microsoft.com/office/officeart/2005/8/layout/hProcess3"/>
    <dgm:cxn modelId="{A9AED278-F960-4295-ABD8-35311D607476}" type="presParOf" srcId="{CF336162-760E-4EAF-AE4D-5E6E62D10DC1}" destId="{D106F284-0909-4202-8EF5-5EE077468011}" srcOrd="0" destOrd="0" presId="urn:microsoft.com/office/officeart/2005/8/layout/hProcess3"/>
    <dgm:cxn modelId="{9CE8D0D6-B4C8-46AC-B361-FF8BDB277455}" type="presParOf" srcId="{CF336162-760E-4EAF-AE4D-5E6E62D10DC1}" destId="{76CB4D21-2FC5-44BA-AD6D-9ECFDFC18101}" srcOrd="1" destOrd="0" presId="urn:microsoft.com/office/officeart/2005/8/layout/hProcess3"/>
    <dgm:cxn modelId="{A0B83315-5B16-42AE-AF20-30AF4F80CD14}" type="presParOf" srcId="{CF336162-760E-4EAF-AE4D-5E6E62D10DC1}" destId="{403C4BCB-A310-4235-B9FB-EB5E5F6FE70D}" srcOrd="2" destOrd="0" presId="urn:microsoft.com/office/officeart/2005/8/layout/hProcess3"/>
    <dgm:cxn modelId="{0349F1CF-B754-4B3B-846A-9A722649A933}" type="presParOf" srcId="{CF336162-760E-4EAF-AE4D-5E6E62D10DC1}" destId="{E66D5866-A607-43E6-BFA9-F31F1C1487C9}" srcOrd="3" destOrd="0" presId="urn:microsoft.com/office/officeart/2005/8/layout/hProcess3"/>
    <dgm:cxn modelId="{7EF5E7C5-A80B-418B-8946-BA9F6B2A4367}" type="presParOf" srcId="{D2021B22-AC68-403D-AF4B-C1F797E4F96B}" destId="{AFA071BB-F171-4D5F-80DF-44A95551FB29}" srcOrd="6" destOrd="0" presId="urn:microsoft.com/office/officeart/2005/8/layout/hProcess3"/>
    <dgm:cxn modelId="{E492755F-DDDD-4258-806E-1C12A77E7DDF}" type="presParOf" srcId="{D2021B22-AC68-403D-AF4B-C1F797E4F96B}" destId="{E5CB7A0C-B8A7-4608-ADC3-FCB235E5BA8A}" srcOrd="7" destOrd="0" presId="urn:microsoft.com/office/officeart/2005/8/layout/hProcess3"/>
    <dgm:cxn modelId="{233D0B7F-A420-4844-AB02-ECDB1F0441B8}" type="presParOf" srcId="{D2021B22-AC68-403D-AF4B-C1F797E4F96B}" destId="{B3057FF7-7BFB-4D78-B5F9-FD7BB3EF80B1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057FF7-7BFB-4D78-B5F9-FD7BB3EF80B1}">
      <dsp:nvSpPr>
        <dsp:cNvPr id="0" name=""/>
        <dsp:cNvSpPr/>
      </dsp:nvSpPr>
      <dsp:spPr>
        <a:xfrm>
          <a:off x="0" y="382242"/>
          <a:ext cx="1326637" cy="648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CB4D21-2FC5-44BA-AD6D-9ECFDFC18101}">
      <dsp:nvSpPr>
        <dsp:cNvPr id="0" name=""/>
        <dsp:cNvSpPr/>
      </dsp:nvSpPr>
      <dsp:spPr>
        <a:xfrm>
          <a:off x="874297" y="544242"/>
          <a:ext cx="319675" cy="3240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1440" rIns="0" bIns="9144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900" kern="1200"/>
        </a:p>
      </dsp:txBody>
      <dsp:txXfrm>
        <a:off x="874297" y="544242"/>
        <a:ext cx="319675" cy="324000"/>
      </dsp:txXfrm>
    </dsp:sp>
    <dsp:sp modelId="{02506347-711C-4DC9-9EF4-8486BF6A74BD}">
      <dsp:nvSpPr>
        <dsp:cNvPr id="0" name=""/>
        <dsp:cNvSpPr/>
      </dsp:nvSpPr>
      <dsp:spPr>
        <a:xfrm>
          <a:off x="490687" y="544242"/>
          <a:ext cx="319675" cy="3240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1440" rIns="0" bIns="9144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900" kern="1200" dirty="0"/>
        </a:p>
      </dsp:txBody>
      <dsp:txXfrm>
        <a:off x="490687" y="544242"/>
        <a:ext cx="319675" cy="324000"/>
      </dsp:txXfrm>
    </dsp:sp>
    <dsp:sp modelId="{D186FB06-A090-4208-927A-7FF183137B5C}">
      <dsp:nvSpPr>
        <dsp:cNvPr id="0" name=""/>
        <dsp:cNvSpPr/>
      </dsp:nvSpPr>
      <dsp:spPr>
        <a:xfrm>
          <a:off x="107076" y="544242"/>
          <a:ext cx="319675" cy="3240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1440" rIns="0" bIns="9144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900" kern="1200"/>
        </a:p>
      </dsp:txBody>
      <dsp:txXfrm>
        <a:off x="107076" y="544242"/>
        <a:ext cx="319675" cy="32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pPr/>
              <a:t>3/17/2014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pPr/>
              <a:t>3/17/2014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295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 bwMode="ltGray"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780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41395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68930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3880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effectLst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69967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61894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11993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054585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49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65569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511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4453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2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hmlova_komora_1~1.wm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COMENIUS PROJECT AT </a:t>
            </a:r>
            <a:r>
              <a:rPr lang="en-US" dirty="0" err="1" smtClean="0"/>
              <a:t>GJAR</a:t>
            </a:r>
            <a:r>
              <a:rPr lang="en-US" dirty="0" smtClean="0"/>
              <a:t>, SLOVAKIA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Cloud Chamber</a:t>
            </a:r>
            <a:endParaRPr lang="en-US" dirty="0"/>
          </a:p>
        </p:txBody>
      </p:sp>
      <p:pic>
        <p:nvPicPr>
          <p:cNvPr id="6146" name="Picture 2" descr="http://www.gjar-po.sk/~lesko1e/comenius-website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8708" y="2204864"/>
            <a:ext cx="2304256" cy="2304256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837828" y="6237312"/>
            <a:ext cx="2076209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 err="1" smtClean="0"/>
              <a:t>Jaroslav</a:t>
            </a:r>
            <a:r>
              <a:rPr lang="en-US" dirty="0" smtClean="0"/>
              <a:t> </a:t>
            </a:r>
            <a:r>
              <a:rPr lang="en-US" dirty="0" err="1" smtClean="0"/>
              <a:t>Hofierka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421448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 smtClean="0"/>
              <a:t>Particles coming from the universe (</a:t>
            </a:r>
            <a:r>
              <a:rPr lang="en-US" sz="3200" b="1" dirty="0" smtClean="0"/>
              <a:t>cosmic rays</a:t>
            </a:r>
            <a:r>
              <a:rPr lang="en-US" sz="3200" dirty="0" smtClean="0"/>
              <a:t>) are crossing the earth all the time – they are harmless but invisible to us. </a:t>
            </a:r>
          </a:p>
          <a:p>
            <a:pPr lvl="0"/>
            <a:r>
              <a:rPr lang="en-US" sz="3200" i="1" dirty="0" smtClean="0"/>
              <a:t>Cloud chambers</a:t>
            </a:r>
            <a:r>
              <a:rPr lang="en-US" sz="3200" dirty="0" smtClean="0"/>
              <a:t> are detectors to make the tracks of the particles visible.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sk-SK" dirty="0"/>
          </a:p>
        </p:txBody>
      </p:sp>
      <p:pic>
        <p:nvPicPr>
          <p:cNvPr id="2050" name="Picture 2" descr="http://www.daviddarling.info/images/cosmic_ra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6780" y="4077072"/>
            <a:ext cx="1536408" cy="2348509"/>
          </a:xfrm>
          <a:prstGeom prst="rect">
            <a:avLst/>
          </a:prstGeom>
          <a:noFill/>
        </p:spPr>
      </p:pic>
      <p:pic>
        <p:nvPicPr>
          <p:cNvPr id="2052" name="Picture 4" descr="http://assets.inhabitat.com/wp-content/blogs.dir/1/files/2012/12/sun-solar-GCR-cosmic-rays-forcing-global-warming-climate-change-Alec-Rawls-IPCC-AR5-2-ed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844" y="4581128"/>
            <a:ext cx="2666678" cy="2104693"/>
          </a:xfrm>
          <a:prstGeom prst="rect">
            <a:avLst/>
          </a:prstGeom>
          <a:noFill/>
        </p:spPr>
      </p:pic>
      <p:pic>
        <p:nvPicPr>
          <p:cNvPr id="2054" name="Picture 6" descr="http://www.newscientist.com/data/images/ns/cms/dn10338/dn10338-1_5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0316" y="4581128"/>
            <a:ext cx="2424336" cy="204433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cloud chamber</a:t>
            </a:r>
            <a:endParaRPr lang="sk-SK" dirty="0"/>
          </a:p>
        </p:txBody>
      </p:sp>
      <p:pic>
        <p:nvPicPr>
          <p:cNvPr id="2050" name="Picture 2" descr="D:\Foto\DSC_0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2332" y="1844824"/>
            <a:ext cx="6184639" cy="44644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76250828"/>
              </p:ext>
            </p:extLst>
          </p:nvPr>
        </p:nvGraphicFramePr>
        <p:xfrm>
          <a:off x="5662364" y="2564904"/>
          <a:ext cx="4320480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</a:tblGrid>
              <a:tr h="59663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24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Dry</a:t>
                      </a:r>
                      <a:r>
                        <a:rPr lang="sk-SK" sz="24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24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ice</a:t>
                      </a:r>
                      <a:r>
                        <a:rPr lang="sk-SK" sz="24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sk-SK" sz="2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sk-SK" sz="2400" b="1" kern="1200" baseline="-250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k-SK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	</a:t>
                      </a:r>
                      <a:endParaRPr lang="sk-SK" sz="1400" dirty="0">
                        <a:latin typeface="Century Gothic (Text)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6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sk-SK" sz="1600" dirty="0" err="1" smtClean="0">
                          <a:latin typeface="Century Gothic (Text)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sk-SK" sz="1600" dirty="0" smtClean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 smtClean="0">
                          <a:latin typeface="Century Gothic (Text)"/>
                          <a:ea typeface="Calibri"/>
                          <a:cs typeface="Times New Roman"/>
                        </a:rPr>
                        <a:t>solid</a:t>
                      </a:r>
                      <a:r>
                        <a:rPr lang="sk-SK" sz="1600" dirty="0" smtClean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 smtClean="0">
                          <a:latin typeface="Century Gothic (Text)"/>
                          <a:ea typeface="Calibri"/>
                          <a:cs typeface="Times New Roman"/>
                        </a:rPr>
                        <a:t>form</a:t>
                      </a:r>
                      <a:r>
                        <a:rPr lang="sk-SK" sz="1600" dirty="0" smtClean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 smtClean="0">
                          <a:latin typeface="Century Gothic (Text)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sk-SK" sz="1600" dirty="0" smtClean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 smtClean="0">
                          <a:latin typeface="Century Gothic (Text)"/>
                          <a:ea typeface="Calibri"/>
                          <a:cs typeface="Times New Roman"/>
                        </a:rPr>
                        <a:t>carbon</a:t>
                      </a:r>
                      <a:r>
                        <a:rPr lang="sk-SK" sz="1600" dirty="0" smtClean="0">
                          <a:latin typeface="Century Gothic (Text)"/>
                          <a:ea typeface="Calibri"/>
                          <a:cs typeface="Times New Roman"/>
                        </a:rPr>
                        <a:t> dioxide.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sk-SK" sz="1600" dirty="0">
                        <a:latin typeface="Century Gothic (Text)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6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sk-SK" sz="1600" dirty="0" err="1" smtClean="0">
                          <a:latin typeface="Century Gothic (Text)"/>
                          <a:ea typeface="Calibri"/>
                          <a:cs typeface="Times New Roman"/>
                        </a:rPr>
                        <a:t>used</a:t>
                      </a:r>
                      <a:r>
                        <a:rPr lang="sk-SK" sz="1600" dirty="0" smtClean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 smtClean="0">
                          <a:latin typeface="Century Gothic (Text)"/>
                          <a:ea typeface="Calibri"/>
                          <a:cs typeface="Times New Roman"/>
                        </a:rPr>
                        <a:t>primarily</a:t>
                      </a:r>
                      <a:r>
                        <a:rPr lang="sk-SK" sz="1600" dirty="0" smtClean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 smtClean="0">
                          <a:latin typeface="Century Gothic (Text)"/>
                          <a:ea typeface="Calibri"/>
                          <a:cs typeface="Times New Roman"/>
                        </a:rPr>
                        <a:t>as</a:t>
                      </a:r>
                      <a:r>
                        <a:rPr lang="sk-SK" sz="1600" dirty="0" smtClean="0">
                          <a:latin typeface="Century Gothic (Text)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sk-SK" sz="1600" b="1" dirty="0" err="1" smtClean="0">
                          <a:latin typeface="Century Gothic (Text)"/>
                          <a:ea typeface="Calibri"/>
                          <a:cs typeface="Times New Roman"/>
                        </a:rPr>
                        <a:t>cooling</a:t>
                      </a:r>
                      <a:r>
                        <a:rPr lang="sk-SK" sz="1600" b="1" dirty="0" smtClean="0">
                          <a:latin typeface="Century Gothic (Text)"/>
                          <a:ea typeface="Calibri"/>
                          <a:cs typeface="Times New Roman"/>
                        </a:rPr>
                        <a:t> agent</a:t>
                      </a:r>
                      <a:r>
                        <a:rPr lang="sk-SK" sz="1600" dirty="0" smtClean="0">
                          <a:latin typeface="Century Gothic (Text)"/>
                          <a:ea typeface="Calibri"/>
                          <a:cs typeface="Times New Roman"/>
                        </a:rPr>
                        <a:t>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sk-SK" sz="1600" dirty="0">
                        <a:latin typeface="Century Gothic (Text)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663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useful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for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preserving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frozen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foods</a:t>
                      </a:r>
                      <a:endParaRPr lang="sk-SK" sz="1600" dirty="0">
                        <a:latin typeface="Century Gothic (Text)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979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sublimates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at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 −78.5 °C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at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normal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pressure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. </a:t>
                      </a: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While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generally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not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very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toxic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outgassing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can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cause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hypercapnia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6461" y="1052736"/>
            <a:ext cx="3168352" cy="792088"/>
          </a:xfrm>
        </p:spPr>
        <p:txBody>
          <a:bodyPr/>
          <a:lstStyle/>
          <a:p>
            <a:r>
              <a:rPr lang="en-US" dirty="0" smtClean="0"/>
              <a:t>Dry ice evaporating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ingredients</a:t>
            </a:r>
            <a:endParaRPr lang="en-US" dirty="0"/>
          </a:p>
        </p:txBody>
      </p:sp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76250828"/>
              </p:ext>
            </p:extLst>
          </p:nvPr>
        </p:nvGraphicFramePr>
        <p:xfrm>
          <a:off x="405780" y="2420888"/>
          <a:ext cx="5040560" cy="4122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</a:tblGrid>
              <a:tr h="56730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24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Isopropyl</a:t>
                      </a:r>
                      <a:r>
                        <a:rPr lang="sk-SK" sz="24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24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alcohol</a:t>
                      </a:r>
                      <a:r>
                        <a:rPr lang="sk-SK" sz="24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sk-SK" sz="2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sk-SK" sz="2400" b="1" kern="1200" baseline="-250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sk-SK" sz="2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sk-SK" sz="2400" b="1" kern="1200" baseline="-250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sk-SK" sz="2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OH</a:t>
                      </a:r>
                      <a:r>
                        <a:rPr lang="sk-SK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US" sz="1800" dirty="0" smtClean="0">
                        <a:latin typeface="Century Gothic (Text)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400" dirty="0" smtClean="0">
                        <a:latin typeface="Century Gothic (Text)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730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1600" dirty="0" smtClean="0">
                          <a:latin typeface="Century Gothic (Text)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sk-SK" sz="1600" dirty="0" err="1" smtClean="0">
                          <a:latin typeface="Century Gothic (Text)"/>
                          <a:ea typeface="Calibri"/>
                          <a:cs typeface="Times New Roman"/>
                        </a:rPr>
                        <a:t>colorless</a:t>
                      </a:r>
                      <a:r>
                        <a:rPr lang="sk-SK" sz="1600" dirty="0" smtClean="0">
                          <a:latin typeface="Century Gothic (Text)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sk-SK" sz="1600" dirty="0" err="1" smtClean="0">
                          <a:latin typeface="Century Gothic (Text)"/>
                          <a:ea typeface="Calibri"/>
                          <a:cs typeface="Times New Roman"/>
                        </a:rPr>
                        <a:t>flammable</a:t>
                      </a:r>
                      <a:r>
                        <a:rPr lang="sk-SK" sz="1600" dirty="0" smtClean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 smtClean="0">
                          <a:latin typeface="Century Gothic (Text)"/>
                          <a:ea typeface="Calibri"/>
                          <a:cs typeface="Times New Roman"/>
                        </a:rPr>
                        <a:t>chemical</a:t>
                      </a:r>
                      <a:r>
                        <a:rPr lang="sk-SK" sz="1600" dirty="0" smtClean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 smtClean="0">
                          <a:latin typeface="Century Gothic (Text)"/>
                          <a:ea typeface="Calibri"/>
                          <a:cs typeface="Times New Roman"/>
                        </a:rPr>
                        <a:t>compound</a:t>
                      </a:r>
                      <a:r>
                        <a:rPr lang="sk-SK" sz="1600" dirty="0" smtClean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 smtClean="0">
                          <a:latin typeface="Century Gothic (Text)"/>
                          <a:ea typeface="Calibri"/>
                          <a:cs typeface="Times New Roman"/>
                        </a:rPr>
                        <a:t>with</a:t>
                      </a:r>
                      <a:r>
                        <a:rPr lang="sk-SK" sz="1600" dirty="0" smtClean="0">
                          <a:latin typeface="Century Gothic (Text)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sk-SK" sz="1600" dirty="0" err="1" smtClean="0">
                          <a:latin typeface="Century Gothic (Text)"/>
                          <a:ea typeface="Calibri"/>
                          <a:cs typeface="Times New Roman"/>
                        </a:rPr>
                        <a:t>strong</a:t>
                      </a:r>
                      <a:r>
                        <a:rPr lang="sk-SK" sz="1600" dirty="0" smtClean="0">
                          <a:latin typeface="Century Gothic (Text)"/>
                          <a:ea typeface="Calibri"/>
                          <a:cs typeface="Times New Roman"/>
                        </a:rPr>
                        <a:t> odor</a:t>
                      </a:r>
                      <a:endParaRPr lang="sk-SK" sz="1600" dirty="0">
                        <a:latin typeface="Century Gothic (Text)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730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1600" dirty="0" err="1" smtClean="0">
                          <a:latin typeface="Century Gothic (Text)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sk-SK" sz="1600" dirty="0" smtClean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 smtClean="0">
                          <a:latin typeface="Century Gothic (Text)"/>
                          <a:ea typeface="Calibri"/>
                          <a:cs typeface="Times New Roman"/>
                        </a:rPr>
                        <a:t>simplest</a:t>
                      </a:r>
                      <a:r>
                        <a:rPr lang="sk-SK" sz="1600" dirty="0" smtClean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 smtClean="0">
                          <a:latin typeface="Century Gothic (Text)"/>
                          <a:ea typeface="Calibri"/>
                          <a:cs typeface="Times New Roman"/>
                        </a:rPr>
                        <a:t>example</a:t>
                      </a:r>
                      <a:r>
                        <a:rPr lang="sk-SK" sz="1600" dirty="0" smtClean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 smtClean="0">
                          <a:latin typeface="Century Gothic (Text)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sk-SK" sz="1600" dirty="0" smtClean="0">
                          <a:latin typeface="Century Gothic (Text)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sk-SK" sz="1600" dirty="0" err="1" smtClean="0">
                          <a:latin typeface="Century Gothic (Text)"/>
                          <a:ea typeface="Calibri"/>
                          <a:cs typeface="Times New Roman"/>
                        </a:rPr>
                        <a:t>secondary</a:t>
                      </a:r>
                      <a:r>
                        <a:rPr lang="sk-SK" sz="1600" dirty="0" smtClean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 smtClean="0">
                          <a:latin typeface="Century Gothic (Text)"/>
                          <a:ea typeface="Calibri"/>
                          <a:cs typeface="Times New Roman"/>
                        </a:rPr>
                        <a:t>alcohol</a:t>
                      </a:r>
                      <a:endParaRPr lang="sk-SK" sz="1600" dirty="0">
                        <a:latin typeface="Century Gothic (Text)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730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structural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isomer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propanol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  <a:tr h="56730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miscible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 in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water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alcohol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, chloroform</a:t>
                      </a:r>
                    </a:p>
                  </a:txBody>
                  <a:tcPr marL="68580" marR="68580" marT="0" marB="0"/>
                </a:tc>
              </a:tr>
              <a:tr h="56730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can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be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oxidized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 to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acetone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which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is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corresponding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ketone</a:t>
                      </a:r>
                      <a:endParaRPr lang="sk-SK" sz="1600" dirty="0">
                        <a:latin typeface="Century Gothic (Text)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983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produced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 by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combining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water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propene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 in a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hydration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reaction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 or by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hydrogenating</a:t>
                      </a:r>
                      <a:r>
                        <a:rPr lang="sk-SK" sz="1600" dirty="0">
                          <a:latin typeface="Century Gothic (Text)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dirty="0" err="1">
                          <a:latin typeface="Century Gothic (Text)"/>
                          <a:ea typeface="Calibri"/>
                          <a:cs typeface="Times New Roman"/>
                        </a:rPr>
                        <a:t>acetone</a:t>
                      </a:r>
                      <a:endParaRPr lang="sk-SK" sz="1600" dirty="0">
                        <a:latin typeface="Century Gothic (Text)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 descr="D:\Foto\DSC_0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6740" y="332656"/>
            <a:ext cx="2664296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6988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93812" y="1904999"/>
            <a:ext cx="10945217" cy="2460105"/>
          </a:xfrm>
        </p:spPr>
        <p:txBody>
          <a:bodyPr>
            <a:normAutofit/>
          </a:bodyPr>
          <a:lstStyle/>
          <a:p>
            <a:r>
              <a:rPr lang="sk-SK" dirty="0" err="1" smtClean="0"/>
              <a:t>As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top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box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at</a:t>
            </a:r>
            <a:r>
              <a:rPr lang="sk-SK" dirty="0" smtClean="0"/>
              <a:t> </a:t>
            </a:r>
            <a:r>
              <a:rPr lang="sk-SK" dirty="0" err="1" smtClean="0"/>
              <a:t>room</a:t>
            </a:r>
            <a:r>
              <a:rPr lang="sk-SK" dirty="0" smtClean="0"/>
              <a:t> </a:t>
            </a:r>
            <a:r>
              <a:rPr lang="sk-SK" dirty="0" err="1" smtClean="0"/>
              <a:t>temperature</a:t>
            </a:r>
            <a:r>
              <a:rPr lang="sk-SK" dirty="0" smtClean="0"/>
              <a:t>,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alcohol</a:t>
            </a:r>
            <a:r>
              <a:rPr lang="sk-SK" dirty="0" smtClean="0"/>
              <a:t> </a:t>
            </a:r>
            <a:r>
              <a:rPr lang="sk-SK" dirty="0" err="1" smtClean="0"/>
              <a:t>evaporates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felt</a:t>
            </a:r>
            <a:r>
              <a:rPr lang="sk-SK" dirty="0" smtClean="0"/>
              <a:t> and </a:t>
            </a:r>
            <a:r>
              <a:rPr lang="sk-SK" dirty="0" err="1" smtClean="0"/>
              <a:t>slowly</a:t>
            </a:r>
            <a:r>
              <a:rPr lang="sk-SK" dirty="0" smtClean="0"/>
              <a:t> </a:t>
            </a:r>
            <a:r>
              <a:rPr lang="sk-SK" dirty="0" err="1" smtClean="0"/>
              <a:t>sinks</a:t>
            </a:r>
            <a:r>
              <a:rPr lang="sk-SK" dirty="0" smtClean="0"/>
              <a:t> </a:t>
            </a:r>
            <a:r>
              <a:rPr lang="sk-SK" dirty="0" err="1" smtClean="0"/>
              <a:t>down</a:t>
            </a:r>
            <a:r>
              <a:rPr lang="sk-SK" dirty="0" smtClean="0"/>
              <a:t>. </a:t>
            </a:r>
            <a:r>
              <a:rPr lang="sk-SK" dirty="0" err="1" smtClean="0"/>
              <a:t>Because</a:t>
            </a:r>
            <a:r>
              <a:rPr lang="sk-SK" dirty="0" smtClean="0"/>
              <a:t> </a:t>
            </a:r>
            <a:r>
              <a:rPr lang="sk-SK" dirty="0" err="1" smtClean="0"/>
              <a:t>there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so </a:t>
            </a:r>
            <a:r>
              <a:rPr lang="sk-SK" dirty="0" err="1" smtClean="0"/>
              <a:t>much</a:t>
            </a:r>
            <a:r>
              <a:rPr lang="sk-SK" dirty="0" smtClean="0"/>
              <a:t> </a:t>
            </a:r>
            <a:r>
              <a:rPr lang="sk-SK" dirty="0" err="1" smtClean="0"/>
              <a:t>alcohol</a:t>
            </a:r>
            <a:r>
              <a:rPr lang="sk-SK" dirty="0" smtClean="0"/>
              <a:t>,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chamber</a:t>
            </a:r>
            <a:r>
              <a:rPr lang="sk-SK" dirty="0" smtClean="0"/>
              <a:t> </a:t>
            </a:r>
            <a:r>
              <a:rPr lang="sk-SK" dirty="0" err="1" smtClean="0"/>
              <a:t>will</a:t>
            </a:r>
            <a:r>
              <a:rPr lang="sk-SK" dirty="0" smtClean="0"/>
              <a:t> </a:t>
            </a:r>
            <a:r>
              <a:rPr lang="sk-SK" dirty="0" err="1" smtClean="0"/>
              <a:t>be</a:t>
            </a:r>
            <a:r>
              <a:rPr lang="sk-SK" dirty="0" smtClean="0"/>
              <a:t> </a:t>
            </a:r>
            <a:r>
              <a:rPr lang="sk-SK" dirty="0" err="1" smtClean="0"/>
              <a:t>saturated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alcohol</a:t>
            </a:r>
            <a:r>
              <a:rPr lang="sk-SK" dirty="0" smtClean="0"/>
              <a:t> </a:t>
            </a:r>
            <a:r>
              <a:rPr lang="sk-SK" dirty="0" err="1" smtClean="0"/>
              <a:t>vapour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dry</a:t>
            </a:r>
            <a:r>
              <a:rPr lang="sk-SK" dirty="0" smtClean="0"/>
              <a:t> </a:t>
            </a:r>
            <a:r>
              <a:rPr lang="sk-SK" dirty="0" err="1" smtClean="0"/>
              <a:t>ice</a:t>
            </a:r>
            <a:r>
              <a:rPr lang="sk-SK" dirty="0" smtClean="0"/>
              <a:t> </a:t>
            </a:r>
            <a:r>
              <a:rPr lang="sk-SK" dirty="0" err="1" smtClean="0"/>
              <a:t>keeps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bottom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cloud</a:t>
            </a:r>
            <a:r>
              <a:rPr lang="sk-SK" dirty="0" smtClean="0"/>
              <a:t> </a:t>
            </a:r>
            <a:r>
              <a:rPr lang="sk-SK" dirty="0" err="1" smtClean="0"/>
              <a:t>chamber</a:t>
            </a:r>
            <a:r>
              <a:rPr lang="sk-SK" dirty="0" smtClean="0"/>
              <a:t> </a:t>
            </a:r>
            <a:r>
              <a:rPr lang="sk-SK" dirty="0" err="1" smtClean="0"/>
              <a:t>very</a:t>
            </a:r>
            <a:r>
              <a:rPr lang="sk-SK" dirty="0" smtClean="0"/>
              <a:t> </a:t>
            </a:r>
            <a:r>
              <a:rPr lang="sk-SK" dirty="0" err="1" smtClean="0"/>
              <a:t>cold</a:t>
            </a:r>
            <a:r>
              <a:rPr lang="sk-SK" dirty="0" smtClean="0"/>
              <a:t> – so </a:t>
            </a:r>
            <a:r>
              <a:rPr lang="sk-SK" dirty="0" err="1" smtClean="0"/>
              <a:t>that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vapor</a:t>
            </a:r>
            <a:r>
              <a:rPr lang="sk-SK" dirty="0" smtClean="0"/>
              <a:t>, </a:t>
            </a:r>
            <a:r>
              <a:rPr lang="sk-SK" dirty="0" err="1" smtClean="0"/>
              <a:t>once</a:t>
            </a:r>
            <a:r>
              <a:rPr lang="sk-SK" dirty="0" smtClean="0"/>
              <a:t> </a:t>
            </a:r>
            <a:r>
              <a:rPr lang="sk-SK" dirty="0" err="1" smtClean="0"/>
              <a:t>it</a:t>
            </a:r>
            <a:r>
              <a:rPr lang="sk-SK" dirty="0" smtClean="0"/>
              <a:t> has </a:t>
            </a:r>
            <a:r>
              <a:rPr lang="sk-SK" dirty="0" err="1" smtClean="0"/>
              <a:t>fallen</a:t>
            </a:r>
            <a:r>
              <a:rPr lang="sk-SK" dirty="0" smtClean="0"/>
              <a:t>, </a:t>
            </a:r>
            <a:r>
              <a:rPr lang="sk-SK" dirty="0" err="1" smtClean="0"/>
              <a:t>is</a:t>
            </a:r>
            <a:r>
              <a:rPr lang="sk-SK" dirty="0" smtClean="0"/>
              <a:t> in a so </a:t>
            </a:r>
            <a:r>
              <a:rPr lang="sk-SK" dirty="0" err="1" smtClean="0"/>
              <a:t>called</a:t>
            </a:r>
            <a:r>
              <a:rPr lang="sk-SK" dirty="0" smtClean="0"/>
              <a:t> </a:t>
            </a:r>
            <a:r>
              <a:rPr lang="sk-SK" dirty="0" err="1" smtClean="0"/>
              <a:t>supercooled</a:t>
            </a:r>
            <a:r>
              <a:rPr lang="sk-SK" dirty="0" smtClean="0"/>
              <a:t> state</a:t>
            </a:r>
            <a:r>
              <a:rPr lang="en-US" dirty="0" smtClean="0"/>
              <a:t> and </a:t>
            </a:r>
            <a:r>
              <a:rPr lang="sk-SK" dirty="0" err="1" smtClean="0"/>
              <a:t>will</a:t>
            </a:r>
            <a:r>
              <a:rPr lang="sk-SK" dirty="0" smtClean="0"/>
              <a:t> </a:t>
            </a:r>
            <a:r>
              <a:rPr lang="sk-SK" dirty="0" err="1" smtClean="0"/>
              <a:t>very</a:t>
            </a:r>
            <a:r>
              <a:rPr lang="sk-SK" dirty="0" smtClean="0"/>
              <a:t> </a:t>
            </a:r>
            <a:r>
              <a:rPr lang="sk-SK" dirty="0" err="1" smtClean="0"/>
              <a:t>easily</a:t>
            </a:r>
            <a:r>
              <a:rPr lang="sk-SK" dirty="0" smtClean="0"/>
              <a:t> </a:t>
            </a:r>
            <a:r>
              <a:rPr lang="sk-SK" i="1" dirty="0" err="1" smtClean="0"/>
              <a:t>condense</a:t>
            </a:r>
            <a:r>
              <a:rPr lang="sk-SK" dirty="0" smtClean="0"/>
              <a:t> </a:t>
            </a:r>
            <a:r>
              <a:rPr lang="sk-SK" dirty="0" err="1" smtClean="0"/>
              <a:t>into</a:t>
            </a:r>
            <a:r>
              <a:rPr lang="sk-SK" dirty="0" smtClean="0"/>
              <a:t> </a:t>
            </a:r>
            <a:r>
              <a:rPr lang="sk-SK" dirty="0" err="1" smtClean="0"/>
              <a:t>liquid</a:t>
            </a:r>
            <a:r>
              <a:rPr lang="sk-SK" dirty="0" smtClean="0"/>
              <a:t> </a:t>
            </a:r>
            <a:r>
              <a:rPr lang="sk-SK" dirty="0" err="1" smtClean="0"/>
              <a:t>form</a:t>
            </a:r>
            <a:r>
              <a:rPr lang="sk-SK" dirty="0" smtClean="0"/>
              <a:t> </a:t>
            </a:r>
            <a:r>
              <a:rPr lang="sk-SK" dirty="0" err="1" smtClean="0"/>
              <a:t>if</a:t>
            </a:r>
            <a:r>
              <a:rPr lang="sk-SK" dirty="0" smtClean="0"/>
              <a:t> </a:t>
            </a:r>
            <a:r>
              <a:rPr lang="sk-SK" dirty="0" err="1" smtClean="0"/>
              <a:t>anything</a:t>
            </a:r>
            <a:r>
              <a:rPr lang="sk-SK" dirty="0" smtClean="0"/>
              <a:t> </a:t>
            </a:r>
            <a:r>
              <a:rPr lang="sk-SK" dirty="0" err="1" smtClean="0"/>
              <a:t>disturbs</a:t>
            </a:r>
            <a:r>
              <a:rPr lang="sk-SK" dirty="0" smtClean="0"/>
              <a:t> </a:t>
            </a:r>
            <a:r>
              <a:rPr lang="sk-SK" dirty="0" err="1" smtClean="0"/>
              <a:t>its</a:t>
            </a:r>
            <a:r>
              <a:rPr lang="sk-SK" dirty="0" smtClean="0"/>
              <a:t> </a:t>
            </a:r>
            <a:r>
              <a:rPr lang="sk-SK" dirty="0" err="1" smtClean="0"/>
              <a:t>equilibrium</a:t>
            </a:r>
            <a:r>
              <a:rPr lang="sk-SK" dirty="0" smtClean="0"/>
              <a:t>. 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 (1)</a:t>
            </a:r>
            <a:endParaRPr lang="en-US" dirty="0"/>
          </a:p>
        </p:txBody>
      </p:sp>
      <p:pic>
        <p:nvPicPr>
          <p:cNvPr id="1026" name="Picture 2" descr="alcohol soaked li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00" y="4221088"/>
            <a:ext cx="5437216" cy="235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94694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693812" y="1904999"/>
            <a:ext cx="10945215" cy="2244081"/>
          </a:xfrm>
        </p:spPr>
        <p:txBody>
          <a:bodyPr/>
          <a:lstStyle/>
          <a:p>
            <a:r>
              <a:rPr lang="sk-SK" dirty="0" err="1" smtClean="0"/>
              <a:t>When</a:t>
            </a:r>
            <a:r>
              <a:rPr lang="sk-SK" dirty="0" smtClean="0"/>
              <a:t> a </a:t>
            </a:r>
            <a:r>
              <a:rPr lang="sk-SK" dirty="0" err="1" smtClean="0"/>
              <a:t>charged</a:t>
            </a:r>
            <a:r>
              <a:rPr lang="sk-SK" dirty="0" smtClean="0"/>
              <a:t> </a:t>
            </a:r>
            <a:r>
              <a:rPr lang="sk-SK" dirty="0" err="1" smtClean="0"/>
              <a:t>cosmic</a:t>
            </a:r>
            <a:r>
              <a:rPr lang="sk-SK" dirty="0" smtClean="0"/>
              <a:t> </a:t>
            </a:r>
            <a:r>
              <a:rPr lang="sk-SK" dirty="0" err="1" smtClean="0"/>
              <a:t>particle</a:t>
            </a:r>
            <a:r>
              <a:rPr lang="sk-SK" dirty="0" smtClean="0"/>
              <a:t> </a:t>
            </a:r>
            <a:r>
              <a:rPr lang="sk-SK" dirty="0" err="1" smtClean="0"/>
              <a:t>crosses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chamber</a:t>
            </a:r>
            <a:r>
              <a:rPr lang="sk-SK" dirty="0" smtClean="0"/>
              <a:t>,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particle</a:t>
            </a:r>
            <a:r>
              <a:rPr lang="sk-SK" dirty="0" smtClean="0"/>
              <a:t> </a:t>
            </a:r>
            <a:r>
              <a:rPr lang="sk-SK" dirty="0" err="1" smtClean="0"/>
              <a:t>will</a:t>
            </a:r>
            <a:r>
              <a:rPr lang="sk-SK" dirty="0" smtClean="0"/>
              <a:t> </a:t>
            </a:r>
            <a:r>
              <a:rPr lang="sk-SK" i="1" dirty="0" err="1" smtClean="0"/>
              <a:t>ionize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vapor</a:t>
            </a:r>
            <a:r>
              <a:rPr lang="sk-SK" dirty="0" smtClean="0"/>
              <a:t>: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tears</a:t>
            </a:r>
            <a:r>
              <a:rPr lang="sk-SK" dirty="0" smtClean="0"/>
              <a:t> </a:t>
            </a:r>
            <a:r>
              <a:rPr lang="sk-SK" dirty="0" err="1" smtClean="0"/>
              <a:t>away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electrons</a:t>
            </a:r>
            <a:r>
              <a:rPr lang="sk-SK" dirty="0" smtClean="0"/>
              <a:t> in </a:t>
            </a:r>
            <a:r>
              <a:rPr lang="sk-SK" dirty="0" err="1" smtClean="0"/>
              <a:t>some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gas</a:t>
            </a:r>
            <a:r>
              <a:rPr lang="sk-SK" dirty="0" smtClean="0"/>
              <a:t> </a:t>
            </a:r>
            <a:r>
              <a:rPr lang="sk-SK" dirty="0" err="1" smtClean="0"/>
              <a:t>atoms</a:t>
            </a:r>
            <a:r>
              <a:rPr lang="sk-SK" dirty="0" smtClean="0"/>
              <a:t> </a:t>
            </a:r>
            <a:r>
              <a:rPr lang="sk-SK" dirty="0" err="1" smtClean="0"/>
              <a:t>along</a:t>
            </a:r>
            <a:r>
              <a:rPr lang="sk-SK" dirty="0" smtClean="0"/>
              <a:t> </a:t>
            </a:r>
            <a:r>
              <a:rPr lang="sk-SK" dirty="0" err="1" smtClean="0"/>
              <a:t>its</a:t>
            </a:r>
            <a:r>
              <a:rPr lang="sk-SK" dirty="0" smtClean="0"/>
              <a:t> </a:t>
            </a:r>
            <a:r>
              <a:rPr lang="sk-SK" dirty="0" err="1" smtClean="0"/>
              <a:t>path</a:t>
            </a:r>
            <a:r>
              <a:rPr lang="sk-SK" dirty="0" smtClean="0"/>
              <a:t>. </a:t>
            </a:r>
          </a:p>
          <a:p>
            <a:r>
              <a:rPr lang="sk-SK" dirty="0" err="1" smtClean="0"/>
              <a:t>Small</a:t>
            </a:r>
            <a:r>
              <a:rPr lang="sk-SK" dirty="0" smtClean="0"/>
              <a:t> </a:t>
            </a:r>
            <a:r>
              <a:rPr lang="sk-SK" dirty="0" err="1" smtClean="0"/>
              <a:t>droplets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alcohol</a:t>
            </a:r>
            <a:r>
              <a:rPr lang="sk-SK" dirty="0" smtClean="0"/>
              <a:t> </a:t>
            </a:r>
            <a:r>
              <a:rPr lang="sk-SK" dirty="0" err="1" smtClean="0"/>
              <a:t>form</a:t>
            </a:r>
            <a:r>
              <a:rPr lang="sk-SK" dirty="0" smtClean="0"/>
              <a:t> </a:t>
            </a:r>
            <a:r>
              <a:rPr lang="sk-SK" dirty="0" err="1" smtClean="0"/>
              <a:t>along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path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initial</a:t>
            </a:r>
            <a:r>
              <a:rPr lang="sk-SK" dirty="0" smtClean="0"/>
              <a:t> </a:t>
            </a:r>
            <a:r>
              <a:rPr lang="sk-SK" dirty="0" err="1" smtClean="0"/>
              <a:t>particle</a:t>
            </a:r>
            <a:r>
              <a:rPr lang="sk-SK" dirty="0" smtClean="0"/>
              <a:t> </a:t>
            </a:r>
            <a:r>
              <a:rPr lang="sk-SK" dirty="0" err="1" smtClean="0"/>
              <a:t>through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chamber</a:t>
            </a:r>
            <a:r>
              <a:rPr lang="sk-SK" dirty="0" smtClean="0"/>
              <a:t>. </a:t>
            </a:r>
            <a:r>
              <a:rPr lang="sk-SK" dirty="0" err="1" smtClean="0"/>
              <a:t>These</a:t>
            </a:r>
            <a:r>
              <a:rPr lang="sk-SK" dirty="0" smtClean="0"/>
              <a:t> </a:t>
            </a:r>
            <a:r>
              <a:rPr lang="sk-SK" dirty="0" err="1" smtClean="0"/>
              <a:t>droplets</a:t>
            </a:r>
            <a:r>
              <a:rPr lang="sk-SK" dirty="0" smtClean="0"/>
              <a:t> are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tracks</a:t>
            </a:r>
            <a:r>
              <a:rPr lang="sk-SK" dirty="0" smtClean="0"/>
              <a:t> </a:t>
            </a:r>
            <a:r>
              <a:rPr lang="en-US" dirty="0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see</a:t>
            </a:r>
            <a:r>
              <a:rPr lang="sk-SK" dirty="0" smtClean="0"/>
              <a:t> </a:t>
            </a:r>
            <a:r>
              <a:rPr lang="sk-SK" dirty="0" err="1" smtClean="0"/>
              <a:t>appearing</a:t>
            </a:r>
            <a:r>
              <a:rPr lang="sk-SK" dirty="0" smtClean="0"/>
              <a:t>. </a:t>
            </a:r>
            <a:endParaRPr lang="en-US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 (2)</a:t>
            </a:r>
            <a:endParaRPr lang="sk-SK" dirty="0"/>
          </a:p>
        </p:txBody>
      </p:sp>
      <p:pic>
        <p:nvPicPr>
          <p:cNvPr id="5" name="Picture 2" descr="alcohol soaked li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0076" y="4077072"/>
            <a:ext cx="56430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cloud chamber</a:t>
            </a:r>
            <a:endParaRPr lang="sk-SK" dirty="0"/>
          </a:p>
        </p:txBody>
      </p:sp>
      <p:pic>
        <p:nvPicPr>
          <p:cNvPr id="6" name="Zástupný symbol obsahu 5" descr="DSC_04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5780" y="1844824"/>
            <a:ext cx="4444972" cy="2962672"/>
          </a:xfrm>
        </p:spPr>
      </p:pic>
      <p:pic>
        <p:nvPicPr>
          <p:cNvPr id="7" name="Obrázok 6" descr="DSC_04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02524" y="548680"/>
            <a:ext cx="4625800" cy="3075665"/>
          </a:xfrm>
          <a:prstGeom prst="rect">
            <a:avLst/>
          </a:prstGeom>
        </p:spPr>
      </p:pic>
      <p:pic>
        <p:nvPicPr>
          <p:cNvPr id="9" name="Obrázok 8" descr="DSC_043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942284" y="3789040"/>
            <a:ext cx="3888432" cy="2930883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1773932" y="5589240"/>
            <a:ext cx="181492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 anchorCtr="1">
            <a:spAutoFit/>
          </a:bodyPr>
          <a:lstStyle/>
          <a:p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Cosmic rays!!! </a:t>
            </a:r>
            <a:endParaRPr lang="sk-SK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3502124" y="5085184"/>
          <a:ext cx="1326637" cy="1412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hmlova_komora_1~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89956" y="476672"/>
            <a:ext cx="8027368" cy="602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620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attention!</a:t>
            </a:r>
            <a:endParaRPr lang="en-US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6223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S103460636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ue atom design template" id="{88D99BA8-EA61-49B7-A82C-02C934D1545A}" vid="{E9C00F38-7B18-4192-A9FF-2047DACB0129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CB4D22-CC71-4301-BDD0-992E9D528F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TS103460636</Template>
  <TotalTime>0</TotalTime>
  <Words>324</Words>
  <Application>Microsoft Office PowerPoint</Application>
  <PresentationFormat>Vlastná</PresentationFormat>
  <Paragraphs>32</Paragraphs>
  <Slides>9</Slides>
  <Notes>1</Notes>
  <HiddenSlides>0</HiddenSlides>
  <MMClips>1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TS103460636</vt:lpstr>
      <vt:lpstr>Cloud Chamber</vt:lpstr>
      <vt:lpstr>Background</vt:lpstr>
      <vt:lpstr>Our cloud chamber</vt:lpstr>
      <vt:lpstr>Key ingredients</vt:lpstr>
      <vt:lpstr>How it works (1)</vt:lpstr>
      <vt:lpstr>How it works (2)</vt:lpstr>
      <vt:lpstr>Our cloud chamber</vt:lpstr>
      <vt:lpstr>Snímka 8</vt:lpstr>
      <vt:lpstr>Thank you for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2014-03-09T14:33:14Z</dcterms:created>
  <dcterms:modified xsi:type="dcterms:W3CDTF">2014-03-17T11:40:17Z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TC034606369991</vt:lpwstr>
  </property>
</Properties>
</file>