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0" r:id="rId7"/>
    <p:sldId id="261" r:id="rId8"/>
    <p:sldId id="264" r:id="rId9"/>
    <p:sldId id="262"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Pravouhlý trojuho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smtClean="0"/>
              <a:t>Kliknite sem a upravte štýl predlohy podnadpisov.</a:t>
            </a:r>
            <a:endParaRPr kumimoji="0" lang="en-US"/>
          </a:p>
        </p:txBody>
      </p:sp>
      <p:grpSp>
        <p:nvGrpSpPr>
          <p:cNvPr id="2" name="Skupina 1"/>
          <p:cNvGrpSpPr/>
          <p:nvPr/>
        </p:nvGrpSpPr>
        <p:grpSpPr>
          <a:xfrm>
            <a:off x="-3765" y="4953000"/>
            <a:ext cx="9147765" cy="1912088"/>
            <a:chOff x="-3765" y="4832896"/>
            <a:chExt cx="9147765" cy="2032192"/>
          </a:xfrm>
        </p:grpSpPr>
        <p:sp>
          <p:nvSpPr>
            <p:cNvPr id="7" name="Voľná 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ľná 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ľná 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ovná spojnic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dátumu 29"/>
          <p:cNvSpPr>
            <a:spLocks noGrp="1"/>
          </p:cNvSpPr>
          <p:nvPr>
            <p:ph type="dt" sz="half" idx="10"/>
          </p:nvPr>
        </p:nvSpPr>
        <p:spPr/>
        <p:txBody>
          <a:bodyPr/>
          <a:lstStyle>
            <a:lvl1pPr>
              <a:defRPr>
                <a:solidFill>
                  <a:srgbClr val="FFFFFF"/>
                </a:solidFill>
              </a:defRPr>
            </a:lvl1pPr>
            <a:extLst/>
          </a:lstStyle>
          <a:p>
            <a:fld id="{6075788D-2A64-498E-91D6-D76BA022D24F}" type="datetimeFigureOut">
              <a:rPr lang="en-US" smtClean="0"/>
              <a:pPr/>
              <a:t>7/25/2014</a:t>
            </a:fld>
            <a:endParaRPr lang="en-US"/>
          </a:p>
        </p:txBody>
      </p:sp>
      <p:sp>
        <p:nvSpPr>
          <p:cNvPr id="19" name="Zástupný symbol päty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Zástupný symbol čísla snímky 26"/>
          <p:cNvSpPr>
            <a:spLocks noGrp="1"/>
          </p:cNvSpPr>
          <p:nvPr>
            <p:ph type="sldNum" sz="quarter" idx="12"/>
          </p:nvPr>
        </p:nvSpPr>
        <p:spPr/>
        <p:txBody>
          <a:bodyPr/>
          <a:lstStyle>
            <a:lvl1pPr>
              <a:defRPr>
                <a:solidFill>
                  <a:srgbClr val="FFFFFF"/>
                </a:solidFill>
              </a:defRPr>
            </a:lvl1pPr>
            <a:extLst/>
          </a:lstStyle>
          <a:p>
            <a:fld id="{95639437-DBFA-4468-AC50-5DF6B05137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1481329"/>
            <a:ext cx="8229600" cy="4386071"/>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5" name="Zástupný symbol päty 4"/>
          <p:cNvSpPr>
            <a:spLocks noGrp="1"/>
          </p:cNvSpPr>
          <p:nvPr>
            <p:ph type="ftr" sz="quarter" idx="11"/>
          </p:nvPr>
        </p:nvSpPr>
        <p:spPr/>
        <p:txBody>
          <a:bodyPr/>
          <a:lstStyle>
            <a:extLst/>
          </a:lstStyle>
          <a:p>
            <a:endParaRPr lang="en-US"/>
          </a:p>
        </p:txBody>
      </p:sp>
      <p:sp>
        <p:nvSpPr>
          <p:cNvPr id="6" name="Zástupný symbol čísla snímky 5"/>
          <p:cNvSpPr>
            <a:spLocks noGrp="1"/>
          </p:cNvSpPr>
          <p:nvPr>
            <p:ph type="sldNum" sz="quarter" idx="12"/>
          </p:nvPr>
        </p:nvSpPr>
        <p:spPr/>
        <p:txBody>
          <a:bodyPr/>
          <a:lstStyle>
            <a:extLst/>
          </a:lstStyle>
          <a:p>
            <a:fld id="{95639437-DBFA-4468-AC50-5DF6B0513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44013" y="274640"/>
            <a:ext cx="1777470" cy="5592761"/>
          </a:xfrm>
        </p:spPr>
        <p:txBody>
          <a:bodyPr vert="eaVert"/>
          <a:lstStyle>
            <a:extLs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274641"/>
            <a:ext cx="6324600" cy="5592760"/>
          </a:xfrm>
        </p:spPr>
        <p:txBody>
          <a:bodyPr vert="eaVert"/>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5" name="Zástupný symbol päty 4"/>
          <p:cNvSpPr>
            <a:spLocks noGrp="1"/>
          </p:cNvSpPr>
          <p:nvPr>
            <p:ph type="ftr" sz="quarter" idx="11"/>
          </p:nvPr>
        </p:nvSpPr>
        <p:spPr/>
        <p:txBody>
          <a:bodyPr/>
          <a:lstStyle>
            <a:extLst/>
          </a:lstStyle>
          <a:p>
            <a:endParaRPr lang="en-US"/>
          </a:p>
        </p:txBody>
      </p:sp>
      <p:sp>
        <p:nvSpPr>
          <p:cNvPr id="6" name="Zástupný symbol čísla snímky 5"/>
          <p:cNvSpPr>
            <a:spLocks noGrp="1"/>
          </p:cNvSpPr>
          <p:nvPr>
            <p:ph type="sldNum" sz="quarter" idx="12"/>
          </p:nvPr>
        </p:nvSpPr>
        <p:spPr/>
        <p:txBody>
          <a:bodyPr/>
          <a:lstStyle>
            <a:extLst/>
          </a:lstStyle>
          <a:p>
            <a:fld id="{95639437-DBFA-4468-AC50-5DF6B05137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5" name="Zástupný symbol päty 4"/>
          <p:cNvSpPr>
            <a:spLocks noGrp="1"/>
          </p:cNvSpPr>
          <p:nvPr>
            <p:ph type="ftr" sz="quarter" idx="11"/>
          </p:nvPr>
        </p:nvSpPr>
        <p:spPr/>
        <p:txBody>
          <a:bodyPr/>
          <a:lstStyle>
            <a:extLst/>
          </a:lstStyle>
          <a:p>
            <a:endParaRPr lang="en-US"/>
          </a:p>
        </p:txBody>
      </p:sp>
      <p:sp>
        <p:nvSpPr>
          <p:cNvPr id="6" name="Zástupný symbol čísla snímky 5"/>
          <p:cNvSpPr>
            <a:spLocks noGrp="1"/>
          </p:cNvSpPr>
          <p:nvPr>
            <p:ph type="sldNum" sz="quarter" idx="12"/>
          </p:nvPr>
        </p:nvSpPr>
        <p:spPr/>
        <p:txBody>
          <a:bodyPr/>
          <a:lstStyle>
            <a:extLst/>
          </a:lstStyle>
          <a:p>
            <a:fld id="{95639437-DBFA-4468-AC50-5DF6B05137F2}" type="slidenum">
              <a:rPr lang="en-US" smtClean="0"/>
              <a:pPr/>
              <a:t>‹#›</a:t>
            </a:fld>
            <a:endParaRPr lang="en-US"/>
          </a:p>
        </p:txBody>
      </p:sp>
      <p:sp>
        <p:nvSpPr>
          <p:cNvPr id="7" name="Nadpis 6"/>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5" name="Zástupný symbol päty 4"/>
          <p:cNvSpPr>
            <a:spLocks noGrp="1"/>
          </p:cNvSpPr>
          <p:nvPr>
            <p:ph type="ftr" sz="quarter" idx="11"/>
          </p:nvPr>
        </p:nvSpPr>
        <p:spPr/>
        <p:txBody>
          <a:bodyPr/>
          <a:lstStyle>
            <a:extLst/>
          </a:lstStyle>
          <a:p>
            <a:endParaRPr lang="en-US"/>
          </a:p>
        </p:txBody>
      </p:sp>
      <p:sp>
        <p:nvSpPr>
          <p:cNvPr id="6" name="Zástupný symbol čísla snímky 5"/>
          <p:cNvSpPr>
            <a:spLocks noGrp="1"/>
          </p:cNvSpPr>
          <p:nvPr>
            <p:ph type="sldNum" sz="quarter" idx="12"/>
          </p:nvPr>
        </p:nvSpPr>
        <p:spPr/>
        <p:txBody>
          <a:bodyPr/>
          <a:lstStyle>
            <a:extLst/>
          </a:lstStyle>
          <a:p>
            <a:fld id="{95639437-DBFA-4468-AC50-5DF6B05137F2}" type="slidenum">
              <a:rPr lang="en-US" smtClean="0"/>
              <a:pPr/>
              <a:t>‹#›</a:t>
            </a:fld>
            <a:endParaRPr lang="en-US"/>
          </a:p>
        </p:txBody>
      </p:sp>
      <p:sp>
        <p:nvSpPr>
          <p:cNvPr id="7" name="Výlož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ýlož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obsah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6" name="Zástupný symbol päty 5"/>
          <p:cNvSpPr>
            <a:spLocks noGrp="1"/>
          </p:cNvSpPr>
          <p:nvPr>
            <p:ph type="ftr" sz="quarter" idx="11"/>
          </p:nvPr>
        </p:nvSpPr>
        <p:spPr/>
        <p:txBody>
          <a:bodyPr/>
          <a:lstStyle>
            <a:extLst/>
          </a:lstStyle>
          <a:p>
            <a:endParaRPr lang="en-US"/>
          </a:p>
        </p:txBody>
      </p:sp>
      <p:sp>
        <p:nvSpPr>
          <p:cNvPr id="7" name="Zástupný symbol čísla snímky 6"/>
          <p:cNvSpPr>
            <a:spLocks noGrp="1"/>
          </p:cNvSpPr>
          <p:nvPr>
            <p:ph type="sldNum" sz="quarter" idx="12"/>
          </p:nvPr>
        </p:nvSpPr>
        <p:spPr/>
        <p:txBody>
          <a:bodyPr/>
          <a:lstStyle>
            <a:extLst/>
          </a:lstStyle>
          <a:p>
            <a:fld id="{95639437-DBFA-4468-AC50-5DF6B05137F2}" type="slidenum">
              <a:rPr lang="en-US" smtClean="0"/>
              <a:pPr/>
              <a:t>‹#›</a:t>
            </a:fld>
            <a:endParaRPr lang="en-US"/>
          </a:p>
        </p:txBody>
      </p:sp>
      <p:sp>
        <p:nvSpPr>
          <p:cNvPr id="8" name="Nadpis 7"/>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8" name="Zástupný symbol päty 7"/>
          <p:cNvSpPr>
            <a:spLocks noGrp="1"/>
          </p:cNvSpPr>
          <p:nvPr>
            <p:ph type="ftr" sz="quarter" idx="11"/>
          </p:nvPr>
        </p:nvSpPr>
        <p:spPr/>
        <p:txBody>
          <a:bodyPr/>
          <a:lstStyle>
            <a:extLst/>
          </a:lstStyle>
          <a:p>
            <a:endParaRPr lang="en-US"/>
          </a:p>
        </p:txBody>
      </p:sp>
      <p:sp>
        <p:nvSpPr>
          <p:cNvPr id="9" name="Zástupný symbol čísla snímky 8"/>
          <p:cNvSpPr>
            <a:spLocks noGrp="1"/>
          </p:cNvSpPr>
          <p:nvPr>
            <p:ph type="sldNum" sz="quarter" idx="12"/>
          </p:nvPr>
        </p:nvSpPr>
        <p:spPr/>
        <p:txBody>
          <a:bodyPr/>
          <a:lstStyle>
            <a:extLst/>
          </a:lstStyle>
          <a:p>
            <a:fld id="{95639437-DBFA-4468-AC50-5DF6B05137F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bg>
      <p:bgRef idx="1002">
        <a:schemeClr val="bg1"/>
      </p:bgRef>
    </p:bg>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4" name="Zástupný symbol päty 3"/>
          <p:cNvSpPr>
            <a:spLocks noGrp="1"/>
          </p:cNvSpPr>
          <p:nvPr>
            <p:ph type="ftr" sz="quarter" idx="11"/>
          </p:nvPr>
        </p:nvSpPr>
        <p:spPr/>
        <p:txBody>
          <a:bodyPr/>
          <a:lstStyle>
            <a:extLst/>
          </a:lstStyle>
          <a:p>
            <a:endParaRPr lang="en-US"/>
          </a:p>
        </p:txBody>
      </p:sp>
      <p:sp>
        <p:nvSpPr>
          <p:cNvPr id="5" name="Zástupný symbol čísla snímky 4"/>
          <p:cNvSpPr>
            <a:spLocks noGrp="1"/>
          </p:cNvSpPr>
          <p:nvPr>
            <p:ph type="sldNum" sz="quarter" idx="12"/>
          </p:nvPr>
        </p:nvSpPr>
        <p:spPr/>
        <p:txBody>
          <a:bodyPr/>
          <a:lstStyle>
            <a:extLst/>
          </a:lstStyle>
          <a:p>
            <a:fld id="{95639437-DBFA-4468-AC50-5DF6B05137F2}" type="slidenum">
              <a:rPr lang="en-US" smtClean="0"/>
              <a:pPr/>
              <a:t>‹#›</a:t>
            </a:fld>
            <a:endParaRPr lang="en-US"/>
          </a:p>
        </p:txBody>
      </p:sp>
      <p:sp>
        <p:nvSpPr>
          <p:cNvPr id="6" name="Nadpis 5"/>
          <p:cNvSpPr>
            <a:spLocks noGrp="1"/>
          </p:cNvSpPr>
          <p:nvPr>
            <p:ph type="title"/>
          </p:nvPr>
        </p:nvSpPr>
        <p:spPr/>
        <p:txBody>
          <a:bodyPr rtlCol="0"/>
          <a:lstStyle>
            <a:extLst/>
          </a:lstStyle>
          <a:p>
            <a:r>
              <a:rPr kumimoji="0" lang="sk-SK" smtClean="0"/>
              <a:t>Kliknite sem a upravte štýl predlohy nadpisov.</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extLst/>
          </a:lstStyle>
          <a:p>
            <a:fld id="{6075788D-2A64-498E-91D6-D76BA022D24F}" type="datetimeFigureOut">
              <a:rPr lang="en-US" smtClean="0"/>
              <a:pPr/>
              <a:t>7/25/2014</a:t>
            </a:fld>
            <a:endParaRPr lang="en-US"/>
          </a:p>
        </p:txBody>
      </p:sp>
      <p:sp>
        <p:nvSpPr>
          <p:cNvPr id="3" name="Zástupný symbol päty 2"/>
          <p:cNvSpPr>
            <a:spLocks noGrp="1"/>
          </p:cNvSpPr>
          <p:nvPr>
            <p:ph type="ftr" sz="quarter" idx="11"/>
          </p:nvPr>
        </p:nvSpPr>
        <p:spPr/>
        <p:txBody>
          <a:bodyPr/>
          <a:lstStyle>
            <a:extLst/>
          </a:lstStyle>
          <a:p>
            <a:endParaRPr lang="en-US"/>
          </a:p>
        </p:txBody>
      </p:sp>
      <p:sp>
        <p:nvSpPr>
          <p:cNvPr id="4" name="Zástupný symbol čísla snímky 3"/>
          <p:cNvSpPr>
            <a:spLocks noGrp="1"/>
          </p:cNvSpPr>
          <p:nvPr>
            <p:ph type="sldNum" sz="quarter" idx="12"/>
          </p:nvPr>
        </p:nvSpPr>
        <p:spPr/>
        <p:txBody>
          <a:bodyPr/>
          <a:lstStyle>
            <a:extLst/>
          </a:lstStyle>
          <a:p>
            <a:fld id="{95639437-DBFA-4468-AC50-5DF6B0513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a:xfrm>
            <a:off x="6727032" y="6407944"/>
            <a:ext cx="1920240" cy="365760"/>
          </a:xfrm>
        </p:spPr>
        <p:txBody>
          <a:bodyPr/>
          <a:lstStyle>
            <a:extLst/>
          </a:lstStyle>
          <a:p>
            <a:fld id="{6075788D-2A64-498E-91D6-D76BA022D24F}" type="datetimeFigureOut">
              <a:rPr lang="en-US" smtClean="0"/>
              <a:pPr/>
              <a:t>7/25/2014</a:t>
            </a:fld>
            <a:endParaRPr lang="en-US"/>
          </a:p>
        </p:txBody>
      </p:sp>
      <p:sp>
        <p:nvSpPr>
          <p:cNvPr id="6" name="Zástupný symbol päty 5"/>
          <p:cNvSpPr>
            <a:spLocks noGrp="1"/>
          </p:cNvSpPr>
          <p:nvPr>
            <p:ph type="ftr" sz="quarter" idx="11"/>
          </p:nvPr>
        </p:nvSpPr>
        <p:spPr/>
        <p:txBody>
          <a:bodyPr/>
          <a:lstStyle>
            <a:extLst/>
          </a:lstStyle>
          <a:p>
            <a:endParaRPr lang="en-US"/>
          </a:p>
        </p:txBody>
      </p:sp>
      <p:sp>
        <p:nvSpPr>
          <p:cNvPr id="7" name="Zástupný symbol čísla snímky 6"/>
          <p:cNvSpPr>
            <a:spLocks noGrp="1"/>
          </p:cNvSpPr>
          <p:nvPr>
            <p:ph type="sldNum" sz="quarter" idx="12"/>
          </p:nvPr>
        </p:nvSpPr>
        <p:spPr/>
        <p:txBody>
          <a:bodyPr/>
          <a:lstStyle>
            <a:extLst/>
          </a:lstStyle>
          <a:p>
            <a:fld id="{95639437-DBFA-4468-AC50-5DF6B05137F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1"/>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k-SK" smtClean="0"/>
              <a:t>Kliknite sem a upravte štýly predlohy textu.</a:t>
            </a:r>
          </a:p>
        </p:txBody>
      </p:sp>
      <p:sp>
        <p:nvSpPr>
          <p:cNvPr id="3" name="Zástupný symbol obrázka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k-SK" smtClean="0"/>
              <a:t>Ak chcete pridať obrázok, kliknite na ikonu</a:t>
            </a:r>
            <a:endParaRPr kumimoji="0" lang="en-US" dirty="0"/>
          </a:p>
        </p:txBody>
      </p:sp>
      <p:sp>
        <p:nvSpPr>
          <p:cNvPr id="5" name="Zástupný symbol dátumu 4"/>
          <p:cNvSpPr>
            <a:spLocks noGrp="1"/>
          </p:cNvSpPr>
          <p:nvPr>
            <p:ph type="dt" sz="half" idx="10"/>
          </p:nvPr>
        </p:nvSpPr>
        <p:spPr/>
        <p:txBody>
          <a:bodyPr/>
          <a:lstStyle>
            <a:lvl1pPr>
              <a:defRPr>
                <a:solidFill>
                  <a:schemeClr val="tx1"/>
                </a:solidFill>
              </a:defRPr>
            </a:lvl1pPr>
            <a:extLst/>
          </a:lstStyle>
          <a:p>
            <a:fld id="{6075788D-2A64-498E-91D6-D76BA022D24F}" type="datetimeFigureOut">
              <a:rPr lang="en-US" smtClean="0"/>
              <a:pPr/>
              <a:t>7/25/2014</a:t>
            </a:fld>
            <a:endParaRPr lang="en-US"/>
          </a:p>
        </p:txBody>
      </p:sp>
      <p:sp>
        <p:nvSpPr>
          <p:cNvPr id="6" name="Zástupný symbol päty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Zástupný symbol čísla snímky 6"/>
          <p:cNvSpPr>
            <a:spLocks noGrp="1"/>
          </p:cNvSpPr>
          <p:nvPr>
            <p:ph type="sldNum" sz="quarter" idx="12"/>
          </p:nvPr>
        </p:nvSpPr>
        <p:spPr/>
        <p:txBody>
          <a:bodyPr/>
          <a:lstStyle>
            <a:lvl1pPr>
              <a:defRPr>
                <a:solidFill>
                  <a:schemeClr val="tx1"/>
                </a:solidFill>
              </a:defRPr>
            </a:lvl1pPr>
            <a:extLst/>
          </a:lstStyle>
          <a:p>
            <a:fld id="{95639437-DBFA-4468-AC50-5DF6B05137F2}" type="slidenum">
              <a:rPr lang="en-US" smtClean="0"/>
              <a:pPr/>
              <a:t>‹#›</a:t>
            </a:fld>
            <a:endParaRPr lang="en-US"/>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k-SK" smtClean="0"/>
              <a:t>Kliknite sem a upravte štýl predlohy nadpisov.</a:t>
            </a:r>
            <a:endParaRPr kumimoji="0" lang="en-US"/>
          </a:p>
        </p:txBody>
      </p:sp>
      <p:sp>
        <p:nvSpPr>
          <p:cNvPr id="8" name="Voľná 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ľná 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uhlý trojuho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ovná spojnic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ýlož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ýlož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ľná 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ľná 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uhlý trojuholní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ovná spojnic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nadpi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075788D-2A64-498E-91D6-D76BA022D24F}" type="datetimeFigureOut">
              <a:rPr lang="en-US" smtClean="0"/>
              <a:pPr/>
              <a:t>7/25/2014</a:t>
            </a:fld>
            <a:endParaRPr lang="en-US"/>
          </a:p>
        </p:txBody>
      </p:sp>
      <p:sp>
        <p:nvSpPr>
          <p:cNvPr id="22" name="Zástupný symbol päty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Zástupný symbol čísla snímky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639437-DBFA-4468-AC50-5DF6B0513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ngregatiojesu.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1428736"/>
            <a:ext cx="7772400" cy="1829761"/>
          </a:xfrm>
        </p:spPr>
        <p:txBody>
          <a:bodyPr>
            <a:noAutofit/>
          </a:bodyPr>
          <a:lstStyle/>
          <a:p>
            <a:pPr algn="ctr"/>
            <a:r>
              <a:rPr lang="en-US" sz="4000" noProof="0" dirty="0" smtClean="0"/>
              <a:t>Help always comes from our </a:t>
            </a:r>
            <a:r>
              <a:rPr lang="sk-SK" sz="4400" noProof="0" dirty="0" smtClean="0"/>
              <a:t/>
            </a:r>
            <a:br>
              <a:rPr lang="sk-SK" sz="4400" noProof="0" dirty="0" smtClean="0"/>
            </a:br>
            <a:r>
              <a:rPr lang="en-US" sz="4400" noProof="0" dirty="0" smtClean="0">
                <a:solidFill>
                  <a:schemeClr val="accent1">
                    <a:lumMod val="75000"/>
                  </a:schemeClr>
                </a:solidFill>
              </a:rPr>
              <a:t>HEART</a:t>
            </a:r>
            <a:endParaRPr lang="en-US" sz="4400" noProof="0" dirty="0">
              <a:solidFill>
                <a:schemeClr val="accent1">
                  <a:lumMod val="75000"/>
                </a:schemeClr>
              </a:solidFill>
            </a:endParaRPr>
          </a:p>
        </p:txBody>
      </p:sp>
      <p:sp>
        <p:nvSpPr>
          <p:cNvPr id="3" name="Podnadpis 2"/>
          <p:cNvSpPr>
            <a:spLocks noGrp="1"/>
          </p:cNvSpPr>
          <p:nvPr>
            <p:ph type="subTitle" idx="1"/>
          </p:nvPr>
        </p:nvSpPr>
        <p:spPr/>
        <p:txBody>
          <a:bodyPr/>
          <a:lstStyle/>
          <a:p>
            <a:pPr algn="ctr"/>
            <a:r>
              <a:rPr lang="en-US" sz="2400" i="1" noProof="0" dirty="0" smtClean="0">
                <a:latin typeface="Perpetua"/>
                <a:cs typeface="Kartika" pitchFamily="18" charset="0"/>
              </a:rPr>
              <a:t>International Comenius Project at GJAR</a:t>
            </a:r>
          </a:p>
          <a:p>
            <a:endParaRPr lang="en-US" noProof="0" dirty="0"/>
          </a:p>
        </p:txBody>
      </p:sp>
      <p:pic>
        <p:nvPicPr>
          <p:cNvPr id="4" name="Obrázok 3" descr="logo.jpg"/>
          <p:cNvPicPr>
            <a:picLocks noChangeAspect="1"/>
          </p:cNvPicPr>
          <p:nvPr/>
        </p:nvPicPr>
        <p:blipFill>
          <a:blip r:embed="rId2" cstate="print"/>
          <a:srcRect/>
          <a:stretch>
            <a:fillRect/>
          </a:stretch>
        </p:blipFill>
        <p:spPr bwMode="auto">
          <a:xfrm>
            <a:off x="7740650" y="115888"/>
            <a:ext cx="1200150" cy="1238250"/>
          </a:xfrm>
          <a:prstGeom prst="rect">
            <a:avLst/>
          </a:prstGeom>
          <a:noFill/>
          <a:ln w="9525">
            <a:noFill/>
            <a:miter lim="800000"/>
            <a:headEnd/>
            <a:tailEnd/>
          </a:ln>
        </p:spPr>
      </p:pic>
      <p:sp>
        <p:nvSpPr>
          <p:cNvPr id="5" name="Obdĺžnik 4"/>
          <p:cNvSpPr/>
          <p:nvPr/>
        </p:nvSpPr>
        <p:spPr>
          <a:xfrm>
            <a:off x="6877966" y="5715016"/>
            <a:ext cx="2266034" cy="923330"/>
          </a:xfrm>
          <a:prstGeom prst="rect">
            <a:avLst/>
          </a:prstGeom>
        </p:spPr>
        <p:txBody>
          <a:bodyPr wrap="square">
            <a:spAutoFit/>
          </a:bodyPr>
          <a:lstStyle/>
          <a:p>
            <a:r>
              <a:rPr lang="sk-SK" i="1" dirty="0" err="1" smtClean="0">
                <a:latin typeface="Perpetua" pitchFamily="18" charset="0"/>
              </a:rPr>
              <a:t>From</a:t>
            </a:r>
            <a:r>
              <a:rPr lang="sk-SK" i="1" dirty="0" smtClean="0">
                <a:latin typeface="Perpetua" pitchFamily="18" charset="0"/>
              </a:rPr>
              <a:t> </a:t>
            </a:r>
            <a:r>
              <a:rPr lang="sk-SK" i="1" dirty="0" err="1" smtClean="0">
                <a:latin typeface="Perpetua" pitchFamily="18" charset="0"/>
              </a:rPr>
              <a:t>matter</a:t>
            </a:r>
            <a:r>
              <a:rPr lang="sk-SK" i="1" dirty="0" smtClean="0">
                <a:latin typeface="Perpetua" pitchFamily="18" charset="0"/>
              </a:rPr>
              <a:t> </a:t>
            </a:r>
            <a:r>
              <a:rPr lang="sk-SK" i="1" dirty="0" err="1" smtClean="0">
                <a:latin typeface="Perpetua" pitchFamily="18" charset="0"/>
              </a:rPr>
              <a:t>of</a:t>
            </a:r>
            <a:r>
              <a:rPr lang="sk-SK" i="1" dirty="0" smtClean="0">
                <a:latin typeface="Perpetua" pitchFamily="18" charset="0"/>
              </a:rPr>
              <a:t> </a:t>
            </a:r>
            <a:r>
              <a:rPr lang="sk-SK" i="1" dirty="0" err="1" smtClean="0">
                <a:latin typeface="Perpetua" pitchFamily="18" charset="0"/>
              </a:rPr>
              <a:t>the</a:t>
            </a:r>
            <a:r>
              <a:rPr lang="sk-SK" i="1" dirty="0" smtClean="0">
                <a:latin typeface="Perpetua" pitchFamily="18" charset="0"/>
              </a:rPr>
              <a:t> </a:t>
            </a:r>
            <a:r>
              <a:rPr lang="sk-SK" i="1" dirty="0" err="1" smtClean="0">
                <a:latin typeface="Perpetua" pitchFamily="18" charset="0"/>
              </a:rPr>
              <a:t>heart</a:t>
            </a:r>
            <a:endParaRPr lang="sk-SK" i="1" dirty="0" smtClean="0">
              <a:latin typeface="Perpetua" pitchFamily="18" charset="0"/>
            </a:endParaRPr>
          </a:p>
          <a:p>
            <a:r>
              <a:rPr lang="sk-SK" i="1" dirty="0" smtClean="0">
                <a:latin typeface="Perpetua" pitchFamily="18" charset="0"/>
              </a:rPr>
              <a:t>To </a:t>
            </a:r>
            <a:r>
              <a:rPr lang="sk-SK" i="1" dirty="0" err="1" smtClean="0">
                <a:latin typeface="Perpetua" pitchFamily="18" charset="0"/>
              </a:rPr>
              <a:t>the</a:t>
            </a:r>
            <a:r>
              <a:rPr lang="sk-SK" i="1" dirty="0" smtClean="0">
                <a:latin typeface="Perpetua" pitchFamily="18" charset="0"/>
              </a:rPr>
              <a:t> </a:t>
            </a:r>
            <a:r>
              <a:rPr lang="sk-SK" i="1" dirty="0" err="1" smtClean="0">
                <a:latin typeface="Perpetua" pitchFamily="18" charset="0"/>
              </a:rPr>
              <a:t>heart</a:t>
            </a:r>
            <a:r>
              <a:rPr lang="sk-SK" i="1" dirty="0" smtClean="0">
                <a:latin typeface="Perpetua" pitchFamily="18" charset="0"/>
              </a:rPr>
              <a:t> </a:t>
            </a:r>
            <a:r>
              <a:rPr lang="sk-SK" i="1" dirty="0" err="1" smtClean="0">
                <a:latin typeface="Perpetua" pitchFamily="18" charset="0"/>
              </a:rPr>
              <a:t>of</a:t>
            </a:r>
            <a:r>
              <a:rPr lang="sk-SK" i="1" dirty="0" smtClean="0">
                <a:latin typeface="Perpetua" pitchFamily="18" charset="0"/>
              </a:rPr>
              <a:t> </a:t>
            </a:r>
            <a:r>
              <a:rPr lang="sk-SK" i="1" dirty="0" err="1" smtClean="0">
                <a:latin typeface="Perpetua" pitchFamily="18" charset="0"/>
              </a:rPr>
              <a:t>matter</a:t>
            </a:r>
            <a:r>
              <a:rPr lang="sk-SK" i="1" dirty="0" smtClean="0">
                <a:latin typeface="Perpetua" pitchFamily="18" charset="0"/>
              </a:rPr>
              <a:t>.</a:t>
            </a:r>
            <a:endParaRPr lang="sk-SK" i="1" dirty="0">
              <a:latin typeface="Perpet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obrazuje se DSC_0010.JPG"/>
          <p:cNvPicPr>
            <a:picLocks noChangeAspect="1" noChangeArrowheads="1"/>
          </p:cNvPicPr>
          <p:nvPr/>
        </p:nvPicPr>
        <p:blipFill>
          <a:blip r:embed="rId2" cstate="print"/>
          <a:srcRect/>
          <a:stretch>
            <a:fillRect/>
          </a:stretch>
        </p:blipFill>
        <p:spPr bwMode="auto">
          <a:xfrm rot="21038460">
            <a:off x="209323" y="340966"/>
            <a:ext cx="4433833" cy="2937315"/>
          </a:xfrm>
          <a:prstGeom prst="rect">
            <a:avLst/>
          </a:prstGeom>
          <a:ln>
            <a:noFill/>
          </a:ln>
          <a:effectLst>
            <a:softEdge rad="112500"/>
          </a:effectLst>
        </p:spPr>
      </p:pic>
      <p:pic>
        <p:nvPicPr>
          <p:cNvPr id="20484" name="Picture 4" descr="Zobrazuje se DSC_0030.JPG"/>
          <p:cNvPicPr>
            <a:picLocks noChangeAspect="1" noChangeArrowheads="1"/>
          </p:cNvPicPr>
          <p:nvPr/>
        </p:nvPicPr>
        <p:blipFill>
          <a:blip r:embed="rId3" cstate="print"/>
          <a:srcRect/>
          <a:stretch>
            <a:fillRect/>
          </a:stretch>
        </p:blipFill>
        <p:spPr bwMode="auto">
          <a:xfrm>
            <a:off x="2051720" y="3356992"/>
            <a:ext cx="4456494" cy="2952328"/>
          </a:xfrm>
          <a:prstGeom prst="rect">
            <a:avLst/>
          </a:prstGeom>
          <a:ln>
            <a:noFill/>
          </a:ln>
          <a:effectLst>
            <a:softEdge rad="112500"/>
          </a:effectLst>
        </p:spPr>
      </p:pic>
      <p:pic>
        <p:nvPicPr>
          <p:cNvPr id="6" name="Picture 2" descr="Zobrazuje se DSC_0003.JPG"/>
          <p:cNvPicPr>
            <a:picLocks noChangeAspect="1" noChangeArrowheads="1"/>
          </p:cNvPicPr>
          <p:nvPr/>
        </p:nvPicPr>
        <p:blipFill>
          <a:blip r:embed="rId4" cstate="print"/>
          <a:srcRect/>
          <a:stretch>
            <a:fillRect/>
          </a:stretch>
        </p:blipFill>
        <p:spPr bwMode="auto">
          <a:xfrm rot="418067">
            <a:off x="5170627" y="411784"/>
            <a:ext cx="3833488" cy="2539600"/>
          </a:xfrm>
          <a:prstGeom prst="rect">
            <a:avLst/>
          </a:prstGeom>
          <a:ln>
            <a:noFill/>
          </a:ln>
          <a:effectLst>
            <a:softEdge rad="112500"/>
          </a:effectLst>
        </p:spPr>
      </p:pic>
      <p:sp>
        <p:nvSpPr>
          <p:cNvPr id="8" name="Bublina v tvare zaobleného obdĺžnika 7"/>
          <p:cNvSpPr/>
          <p:nvPr/>
        </p:nvSpPr>
        <p:spPr>
          <a:xfrm rot="20783852">
            <a:off x="6659243" y="3610920"/>
            <a:ext cx="2339752" cy="1512168"/>
          </a:xfrm>
          <a:prstGeom prst="wedgeRoundRectCallout">
            <a:avLst>
              <a:gd name="adj1" fmla="val 14289"/>
              <a:gd name="adj2" fmla="val -76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ookman Old Style" pitchFamily="18" charset="0"/>
              </a:rPr>
              <a:t>We informed students who would be donated with earned</a:t>
            </a:r>
            <a:r>
              <a:rPr lang="sk-SK" dirty="0" smtClean="0">
                <a:latin typeface="Bookman Old Style" pitchFamily="18" charset="0"/>
              </a:rPr>
              <a:t> </a:t>
            </a:r>
            <a:r>
              <a:rPr lang="en-US" dirty="0" smtClean="0">
                <a:latin typeface="Bookman Old Style" pitchFamily="18" charset="0"/>
              </a:rPr>
              <a:t>money. </a:t>
            </a:r>
            <a:endParaRPr lang="en-US"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en-US" sz="2400" noProof="0" dirty="0" smtClean="0"/>
              <a:t>Our school collected </a:t>
            </a:r>
            <a:r>
              <a:rPr lang="en-US" sz="2800" noProof="0" dirty="0" smtClean="0">
                <a:effectLst>
                  <a:outerShdw blurRad="38100" dist="38100" dir="2700000" algn="tl">
                    <a:srgbClr val="000000">
                      <a:alpha val="43137"/>
                    </a:srgbClr>
                  </a:outerShdw>
                </a:effectLst>
                <a:latin typeface="Candara" pitchFamily="34" charset="0"/>
              </a:rPr>
              <a:t>219,78 €.</a:t>
            </a:r>
          </a:p>
          <a:p>
            <a:endParaRPr lang="en-US" sz="2400" noProof="0" dirty="0" smtClean="0"/>
          </a:p>
          <a:p>
            <a:r>
              <a:rPr lang="en-US" sz="2400" noProof="0" dirty="0" smtClean="0"/>
              <a:t> Money was used to help 60 families in need in Slovakia during Christmas. </a:t>
            </a:r>
          </a:p>
          <a:p>
            <a:endParaRPr lang="en-US" sz="2800" noProof="0" dirty="0" smtClean="0"/>
          </a:p>
          <a:p>
            <a:r>
              <a:rPr lang="en-US" sz="2400" noProof="0" dirty="0" smtClean="0"/>
              <a:t>People were given food like bakery products, pulses, pastas, dried fruits</a:t>
            </a:r>
            <a:r>
              <a:rPr lang="sk-SK" sz="2400" noProof="0" dirty="0" smtClean="0"/>
              <a:t> and </a:t>
            </a:r>
            <a:r>
              <a:rPr lang="en-US" sz="2400" noProof="0" dirty="0" smtClean="0"/>
              <a:t>some sweets </a:t>
            </a:r>
            <a:r>
              <a:rPr lang="en-US" sz="2400" dirty="0" smtClean="0"/>
              <a:t>for</a:t>
            </a:r>
            <a:r>
              <a:rPr lang="sk-SK" sz="2400" noProof="0" dirty="0" smtClean="0"/>
              <a:t> </a:t>
            </a:r>
            <a:r>
              <a:rPr lang="en-US" sz="2400" noProof="0" dirty="0" smtClean="0"/>
              <a:t>Christmas tree...</a:t>
            </a:r>
          </a:p>
          <a:p>
            <a:endParaRPr lang="sk-SK" sz="2400" dirty="0" smtClean="0"/>
          </a:p>
          <a:p>
            <a:endParaRPr lang="sk-SK" sz="2400" dirty="0" smtClean="0"/>
          </a:p>
          <a:p>
            <a:endParaRPr lang="sk-SK" sz="2400" dirty="0" smtClean="0"/>
          </a:p>
          <a:p>
            <a:endParaRPr lang="en-US" sz="2400" dirty="0"/>
          </a:p>
        </p:txBody>
      </p:sp>
      <p:sp>
        <p:nvSpPr>
          <p:cNvPr id="3" name="Nadpis 2"/>
          <p:cNvSpPr>
            <a:spLocks noGrp="1"/>
          </p:cNvSpPr>
          <p:nvPr>
            <p:ph type="title"/>
          </p:nvPr>
        </p:nvSpPr>
        <p:spPr/>
        <p:txBody>
          <a:bodyPr>
            <a:normAutofit/>
          </a:bodyPr>
          <a:lstStyle/>
          <a:p>
            <a:r>
              <a:rPr lang="en-US" sz="3600" noProof="0" smtClean="0"/>
              <a:t>What have we achieved? </a:t>
            </a:r>
            <a:endParaRPr lang="en-US" sz="3600" noProof="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en-US" sz="2400" noProof="0" smtClean="0">
                <a:latin typeface="Bookman Old Style" pitchFamily="18" charset="0"/>
              </a:rPr>
              <a:t>MAGIS is a non-profit charity organization which focuses on social work, especially helping women in need and low-income families. </a:t>
            </a:r>
          </a:p>
          <a:p>
            <a:endParaRPr lang="en-US" sz="2400" noProof="0" smtClean="0"/>
          </a:p>
          <a:p>
            <a:r>
              <a:rPr lang="en-US" sz="2400" noProof="0" smtClean="0">
                <a:latin typeface="Bookman Old Style" pitchFamily="18" charset="0"/>
              </a:rPr>
              <a:t>The name MAGIS comes from Latin and means “more”.</a:t>
            </a:r>
          </a:p>
          <a:p>
            <a:endParaRPr lang="en-US" sz="2400" noProof="0" smtClean="0">
              <a:latin typeface="Bookman Old Style" pitchFamily="18" charset="0"/>
            </a:endParaRPr>
          </a:p>
          <a:p>
            <a:r>
              <a:rPr lang="en-US" sz="2400" noProof="0" smtClean="0">
                <a:hlinkClick r:id="rId2"/>
              </a:rPr>
              <a:t>http://www.congregatiojesu.com/</a:t>
            </a:r>
            <a:endParaRPr lang="en-US" sz="2400" noProof="0" smtClean="0">
              <a:latin typeface="Bookman Old Style" pitchFamily="18" charset="0"/>
            </a:endParaRPr>
          </a:p>
          <a:p>
            <a:endParaRPr lang="en-US" noProof="0"/>
          </a:p>
        </p:txBody>
      </p:sp>
      <p:sp>
        <p:nvSpPr>
          <p:cNvPr id="2" name="Nadpis 1"/>
          <p:cNvSpPr>
            <a:spLocks noGrp="1"/>
          </p:cNvSpPr>
          <p:nvPr>
            <p:ph type="title"/>
          </p:nvPr>
        </p:nvSpPr>
        <p:spPr/>
        <p:txBody>
          <a:bodyPr>
            <a:normAutofit/>
          </a:bodyPr>
          <a:lstStyle/>
          <a:p>
            <a:r>
              <a:rPr lang="en-US" sz="3600" noProof="0" smtClean="0"/>
              <a:t>Charity</a:t>
            </a:r>
            <a:endParaRPr lang="en-US" sz="3600" noProof="0"/>
          </a:p>
        </p:txBody>
      </p:sp>
      <p:pic>
        <p:nvPicPr>
          <p:cNvPr id="5" name="Obrázok 4" descr="logo.jpg"/>
          <p:cNvPicPr>
            <a:picLocks noChangeAspect="1"/>
          </p:cNvPicPr>
          <p:nvPr/>
        </p:nvPicPr>
        <p:blipFill>
          <a:blip r:embed="rId3" cstate="print"/>
          <a:srcRect/>
          <a:stretch>
            <a:fillRect/>
          </a:stretch>
        </p:blipFill>
        <p:spPr bwMode="auto">
          <a:xfrm>
            <a:off x="7740650" y="115888"/>
            <a:ext cx="1200150" cy="1238250"/>
          </a:xfrm>
          <a:prstGeom prst="rect">
            <a:avLst/>
          </a:prstGeom>
          <a:noFill/>
          <a:ln w="9525">
            <a:noFill/>
            <a:miter lim="800000"/>
            <a:headEnd/>
            <a:tailEnd/>
          </a:ln>
        </p:spPr>
      </p:pic>
      <p:pic>
        <p:nvPicPr>
          <p:cNvPr id="7" name="Obrázok 4" descr="magis.jpg"/>
          <p:cNvPicPr>
            <a:picLocks noChangeAspect="1"/>
          </p:cNvPicPr>
          <p:nvPr/>
        </p:nvPicPr>
        <p:blipFill>
          <a:blip r:embed="rId4" cstate="print"/>
          <a:srcRect/>
          <a:stretch>
            <a:fillRect/>
          </a:stretch>
        </p:blipFill>
        <p:spPr bwMode="auto">
          <a:xfrm>
            <a:off x="4427984" y="4869160"/>
            <a:ext cx="1470273" cy="17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r>
              <a:rPr lang="en-US" sz="2400" noProof="0" dirty="0" smtClean="0">
                <a:latin typeface="Bookman Old Style" pitchFamily="18" charset="0"/>
              </a:rPr>
              <a:t>Our school got in touch with MAGIS and tried to help them in </a:t>
            </a:r>
            <a:r>
              <a:rPr lang="en-US" sz="2400" dirty="0" smtClean="0">
                <a:latin typeface="Bookman Old Style" pitchFamily="18" charset="0"/>
              </a:rPr>
              <a:t>some</a:t>
            </a:r>
            <a:r>
              <a:rPr lang="en-US" sz="2400" noProof="0" dirty="0" smtClean="0">
                <a:latin typeface="Bookman Old Style" pitchFamily="18" charset="0"/>
              </a:rPr>
              <a:t> way.</a:t>
            </a:r>
          </a:p>
          <a:p>
            <a:endParaRPr lang="en-US" sz="2400" noProof="0" dirty="0" smtClean="0">
              <a:latin typeface="Bookman Old Style" pitchFamily="18" charset="0"/>
            </a:endParaRPr>
          </a:p>
          <a:p>
            <a:r>
              <a:rPr lang="en-US" sz="2400" noProof="0" dirty="0" smtClean="0">
                <a:latin typeface="Bookman Old Style" pitchFamily="18" charset="0"/>
              </a:rPr>
              <a:t>The idea was simple: to produce something</a:t>
            </a:r>
            <a:r>
              <a:rPr lang="sk-SK" sz="2400" noProof="0" dirty="0" smtClean="0">
                <a:latin typeface="Bookman Old Style" pitchFamily="18" charset="0"/>
              </a:rPr>
              <a:t>, </a:t>
            </a:r>
            <a:r>
              <a:rPr lang="en-US" sz="2400" noProof="0" dirty="0" smtClean="0">
                <a:latin typeface="Bookman Old Style" pitchFamily="18" charset="0"/>
              </a:rPr>
              <a:t>sell it at school and </a:t>
            </a:r>
            <a:r>
              <a:rPr lang="sk-SK" sz="2400" noProof="0" dirty="0" smtClean="0">
                <a:latin typeface="Bookman Old Style" pitchFamily="18" charset="0"/>
              </a:rPr>
              <a:t>so to </a:t>
            </a:r>
            <a:r>
              <a:rPr lang="en-US" sz="2400" noProof="0" dirty="0" smtClean="0">
                <a:latin typeface="Bookman Old Style" pitchFamily="18" charset="0"/>
              </a:rPr>
              <a:t>earn some money for the organization</a:t>
            </a:r>
          </a:p>
          <a:p>
            <a:endParaRPr lang="en-US" sz="2400" noProof="0" dirty="0" smtClean="0">
              <a:latin typeface="Bookman Old Style" pitchFamily="18" charset="0"/>
            </a:endParaRPr>
          </a:p>
        </p:txBody>
      </p:sp>
      <p:sp>
        <p:nvSpPr>
          <p:cNvPr id="2" name="Nadpis 1"/>
          <p:cNvSpPr>
            <a:spLocks noGrp="1"/>
          </p:cNvSpPr>
          <p:nvPr>
            <p:ph type="title"/>
          </p:nvPr>
        </p:nvSpPr>
        <p:spPr>
          <a:xfrm>
            <a:off x="467544" y="188640"/>
            <a:ext cx="8229600" cy="1143000"/>
          </a:xfrm>
        </p:spPr>
        <p:txBody>
          <a:bodyPr>
            <a:normAutofit/>
          </a:bodyPr>
          <a:lstStyle/>
          <a:p>
            <a:r>
              <a:rPr lang="en-US" sz="3600" noProof="0" smtClean="0"/>
              <a:t>What have we actually done?</a:t>
            </a:r>
            <a:endParaRPr lang="en-US" sz="3600" noProof="0"/>
          </a:p>
        </p:txBody>
      </p:sp>
      <p:pic>
        <p:nvPicPr>
          <p:cNvPr id="6" name="Obrázok 5" descr="logo.jpg"/>
          <p:cNvPicPr>
            <a:picLocks noChangeAspect="1"/>
          </p:cNvPicPr>
          <p:nvPr/>
        </p:nvPicPr>
        <p:blipFill>
          <a:blip r:embed="rId2" cstate="print"/>
          <a:srcRect/>
          <a:stretch>
            <a:fillRect/>
          </a:stretch>
        </p:blipFill>
        <p:spPr bwMode="auto">
          <a:xfrm>
            <a:off x="7740650" y="115888"/>
            <a:ext cx="1200150" cy="1238250"/>
          </a:xfrm>
          <a:prstGeom prst="rect">
            <a:avLst/>
          </a:prstGeom>
          <a:noFill/>
          <a:ln w="9525">
            <a:noFill/>
            <a:miter lim="800000"/>
            <a:headEnd/>
            <a:tailEnd/>
          </a:ln>
        </p:spPr>
      </p:pic>
      <p:pic>
        <p:nvPicPr>
          <p:cNvPr id="16386" name="Picture 2" descr="Zobrazuje se DSC_0007.JPG"/>
          <p:cNvPicPr>
            <a:picLocks noChangeAspect="1" noChangeArrowheads="1"/>
          </p:cNvPicPr>
          <p:nvPr/>
        </p:nvPicPr>
        <p:blipFill>
          <a:blip r:embed="rId3" cstate="print"/>
          <a:srcRect/>
          <a:stretch>
            <a:fillRect/>
          </a:stretch>
        </p:blipFill>
        <p:spPr bwMode="auto">
          <a:xfrm rot="496387">
            <a:off x="4596586" y="3955356"/>
            <a:ext cx="3970913" cy="26306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a:bodyPr>
          <a:lstStyle/>
          <a:p>
            <a:r>
              <a:rPr lang="en-US" sz="2400" dirty="0" smtClean="0">
                <a:effectLst>
                  <a:outerShdw blurRad="38100" dist="38100" dir="2700000" algn="tl">
                    <a:srgbClr val="000000">
                      <a:alpha val="43137"/>
                    </a:srgbClr>
                  </a:outerShdw>
                </a:effectLst>
                <a:latin typeface="Bookman Old Style" pitchFamily="18" charset="0"/>
              </a:rPr>
              <a:t>After all,</a:t>
            </a:r>
            <a:r>
              <a:rPr lang="en-US" sz="2400" noProof="0" dirty="0" smtClean="0">
                <a:effectLst>
                  <a:outerShdw blurRad="38100" dist="38100" dir="2700000" algn="tl">
                    <a:srgbClr val="000000">
                      <a:alpha val="43137"/>
                    </a:srgbClr>
                  </a:outerShdw>
                </a:effectLst>
                <a:latin typeface="Bookman Old Style" pitchFamily="18" charset="0"/>
              </a:rPr>
              <a:t> we decided to make:</a:t>
            </a:r>
          </a:p>
          <a:p>
            <a:pPr>
              <a:buNone/>
            </a:pPr>
            <a:r>
              <a:rPr lang="en-US" sz="2400" noProof="0" dirty="0" smtClean="0">
                <a:latin typeface="Bookman Old Style" pitchFamily="18" charset="0"/>
              </a:rPr>
              <a:t>			</a:t>
            </a:r>
            <a:r>
              <a:rPr lang="en-US" sz="2000" noProof="0" dirty="0" smtClean="0">
                <a:latin typeface="Bookman Old Style" pitchFamily="18" charset="0"/>
              </a:rPr>
              <a:t> ▪ soaps in the shape of heart,</a:t>
            </a:r>
          </a:p>
          <a:p>
            <a:pPr>
              <a:buNone/>
            </a:pPr>
            <a:r>
              <a:rPr lang="en-US" sz="2000" noProof="0" dirty="0" smtClean="0">
                <a:latin typeface="Bookman Old Style" pitchFamily="18" charset="0"/>
              </a:rPr>
              <a:t>			 ▪ </a:t>
            </a:r>
            <a:r>
              <a:rPr lang="en-US" sz="2000" dirty="0" smtClean="0">
                <a:latin typeface="Bookman Old Style" pitchFamily="18" charset="0"/>
              </a:rPr>
              <a:t>Christmas </a:t>
            </a:r>
            <a:r>
              <a:rPr lang="en-US" sz="2000" noProof="0" dirty="0" smtClean="0">
                <a:latin typeface="Bookman Old Style" pitchFamily="18" charset="0"/>
              </a:rPr>
              <a:t>decorations like small trees,</a:t>
            </a:r>
          </a:p>
          <a:p>
            <a:pPr>
              <a:buNone/>
            </a:pPr>
            <a:r>
              <a:rPr lang="en-US" sz="2000" noProof="0" dirty="0" smtClean="0">
                <a:latin typeface="Bookman Old Style" pitchFamily="18" charset="0"/>
              </a:rPr>
              <a:t>			 ▪ patterned cloth bags,</a:t>
            </a:r>
          </a:p>
          <a:p>
            <a:pPr>
              <a:buNone/>
            </a:pPr>
            <a:r>
              <a:rPr lang="en-US" sz="2000" noProof="0" dirty="0" smtClean="0">
                <a:latin typeface="Bookman Old Style" pitchFamily="18" charset="0"/>
              </a:rPr>
              <a:t>			 ▪ some bracelets, earrings...</a:t>
            </a:r>
          </a:p>
          <a:p>
            <a:pPr>
              <a:buNone/>
            </a:pPr>
            <a:r>
              <a:rPr lang="en-US" sz="2400" noProof="0" dirty="0" smtClean="0">
                <a:latin typeface="Bookman Old Style" pitchFamily="18" charset="0"/>
              </a:rPr>
              <a:t>			</a:t>
            </a:r>
          </a:p>
          <a:p>
            <a:pPr>
              <a:buNone/>
            </a:pPr>
            <a:r>
              <a:rPr lang="en-US" sz="2400" noProof="0" dirty="0" smtClean="0">
                <a:latin typeface="Bookman Old Style" pitchFamily="18" charset="0"/>
              </a:rPr>
              <a:t>			</a:t>
            </a:r>
          </a:p>
          <a:p>
            <a:pPr>
              <a:buNone/>
            </a:pPr>
            <a:r>
              <a:rPr lang="en-US" sz="2400" noProof="0" dirty="0" smtClean="0">
                <a:latin typeface="Bookman Old Style" pitchFamily="18" charset="0"/>
              </a:rPr>
              <a:t>			</a:t>
            </a:r>
            <a:endParaRPr lang="en-US" sz="2400" noProof="0" dirty="0">
              <a:latin typeface="Bookman Old Style" pitchFamily="18" charset="0"/>
            </a:endParaRPr>
          </a:p>
        </p:txBody>
      </p:sp>
      <p:sp>
        <p:nvSpPr>
          <p:cNvPr id="3" name="Nadpis 2"/>
          <p:cNvSpPr>
            <a:spLocks noGrp="1"/>
          </p:cNvSpPr>
          <p:nvPr>
            <p:ph type="title"/>
          </p:nvPr>
        </p:nvSpPr>
        <p:spPr/>
        <p:txBody>
          <a:bodyPr>
            <a:normAutofit/>
          </a:bodyPr>
          <a:lstStyle/>
          <a:p>
            <a:r>
              <a:rPr lang="en-US" sz="3600" noProof="0" dirty="0" smtClean="0"/>
              <a:t>Our products</a:t>
            </a:r>
            <a:endParaRPr lang="en-US" sz="3600" noProof="0" dirty="0"/>
          </a:p>
        </p:txBody>
      </p:sp>
      <p:pic>
        <p:nvPicPr>
          <p:cNvPr id="1026" name="Picture 2" descr="Zobrazuje se DSC_0027.JPG"/>
          <p:cNvPicPr>
            <a:picLocks noChangeAspect="1" noChangeArrowheads="1"/>
          </p:cNvPicPr>
          <p:nvPr/>
        </p:nvPicPr>
        <p:blipFill>
          <a:blip r:embed="rId2" cstate="print"/>
          <a:srcRect/>
          <a:stretch>
            <a:fillRect/>
          </a:stretch>
        </p:blipFill>
        <p:spPr bwMode="auto">
          <a:xfrm>
            <a:off x="827584" y="3573016"/>
            <a:ext cx="3779365" cy="2503745"/>
          </a:xfrm>
          <a:prstGeom prst="rect">
            <a:avLst/>
          </a:prstGeom>
          <a:ln>
            <a:noFill/>
          </a:ln>
          <a:effectLst>
            <a:softEdge rad="112500"/>
          </a:effectLst>
        </p:spPr>
      </p:pic>
      <p:pic>
        <p:nvPicPr>
          <p:cNvPr id="1028" name="Picture 4" descr="Zobrazuje se DSC_0020.JPG"/>
          <p:cNvPicPr>
            <a:picLocks noChangeAspect="1" noChangeArrowheads="1"/>
          </p:cNvPicPr>
          <p:nvPr/>
        </p:nvPicPr>
        <p:blipFill>
          <a:blip r:embed="rId3" cstate="print"/>
          <a:srcRect/>
          <a:stretch>
            <a:fillRect/>
          </a:stretch>
        </p:blipFill>
        <p:spPr bwMode="auto">
          <a:xfrm>
            <a:off x="4932040" y="3861048"/>
            <a:ext cx="4032448" cy="267140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r>
              <a:rPr lang="en-US" sz="2400" noProof="0" smtClean="0">
                <a:latin typeface="Bookman Old Style" pitchFamily="18" charset="0"/>
              </a:rPr>
              <a:t>a chemical-physical process </a:t>
            </a:r>
          </a:p>
          <a:p>
            <a:endParaRPr lang="en-US" sz="2400" noProof="0" smtClean="0">
              <a:latin typeface="Bookman Old Style" pitchFamily="18" charset="0"/>
            </a:endParaRPr>
          </a:p>
          <a:p>
            <a:r>
              <a:rPr lang="en-US" sz="2400" noProof="0" smtClean="0">
                <a:latin typeface="Bookman Old Style" pitchFamily="18" charset="0"/>
              </a:rPr>
              <a:t>Basic ingredients for soap are </a:t>
            </a:r>
            <a:r>
              <a:rPr lang="en-US" sz="2400" b="1" noProof="0" smtClean="0">
                <a:latin typeface="Bookman Old Style" pitchFamily="18" charset="0"/>
              </a:rPr>
              <a:t>oils/fats,</a:t>
            </a:r>
            <a:r>
              <a:rPr lang="en-US" sz="2400" noProof="0" smtClean="0">
                <a:latin typeface="Bookman Old Style" pitchFamily="18" charset="0"/>
              </a:rPr>
              <a:t> which represent acids</a:t>
            </a:r>
            <a:r>
              <a:rPr lang="en-US" sz="2400" b="1" noProof="0" smtClean="0">
                <a:latin typeface="Bookman Old Style" pitchFamily="18" charset="0"/>
              </a:rPr>
              <a:t>,</a:t>
            </a:r>
            <a:r>
              <a:rPr lang="en-US" sz="2400" noProof="0" smtClean="0">
                <a:latin typeface="Bookman Old Style" pitchFamily="18" charset="0"/>
              </a:rPr>
              <a:t> and </a:t>
            </a:r>
            <a:r>
              <a:rPr lang="en-US" sz="2400" b="1" noProof="0" smtClean="0">
                <a:latin typeface="Bookman Old Style" pitchFamily="18" charset="0"/>
              </a:rPr>
              <a:t>sodium hydroxide</a:t>
            </a:r>
            <a:r>
              <a:rPr lang="en-US" sz="2400" noProof="0" smtClean="0">
                <a:latin typeface="Bookman Old Style" pitchFamily="18" charset="0"/>
              </a:rPr>
              <a:t>(NaOH) or </a:t>
            </a:r>
            <a:r>
              <a:rPr lang="en-US" sz="2400" b="1" noProof="0" smtClean="0">
                <a:latin typeface="Bookman Old Style" pitchFamily="18" charset="0"/>
              </a:rPr>
              <a:t>potassium hydroxide</a:t>
            </a:r>
            <a:r>
              <a:rPr lang="en-US" sz="2400" noProof="0" smtClean="0">
                <a:latin typeface="Bookman Old Style" pitchFamily="18" charset="0"/>
              </a:rPr>
              <a:t>(KOH) representing bases.</a:t>
            </a:r>
          </a:p>
          <a:p>
            <a:endParaRPr lang="en-US" sz="2400" noProof="0" smtClean="0">
              <a:latin typeface="Bookman Old Style" pitchFamily="18" charset="0"/>
            </a:endParaRPr>
          </a:p>
          <a:p>
            <a:pPr marL="274320" indent="-274320">
              <a:lnSpc>
                <a:spcPct val="150000"/>
              </a:lnSpc>
              <a:spcBef>
                <a:spcPts val="0"/>
              </a:spcBef>
              <a:defRPr/>
            </a:pPr>
            <a:r>
              <a:rPr lang="en-US" sz="2400" noProof="0" smtClean="0">
                <a:latin typeface="Bookman Old Style" pitchFamily="18" charset="0"/>
              </a:rPr>
              <a:t>Soap is a salt of fatty acids, i. e. it is the product of acid-base reactions.</a:t>
            </a:r>
          </a:p>
          <a:p>
            <a:pPr marL="274320" indent="-274320" fontAlgn="auto">
              <a:lnSpc>
                <a:spcPct val="150000"/>
              </a:lnSpc>
              <a:spcBef>
                <a:spcPts val="0"/>
              </a:spcBef>
              <a:spcAft>
                <a:spcPts val="0"/>
              </a:spcAft>
              <a:buFont typeface="Wingdings 2"/>
              <a:buChar char=""/>
              <a:defRPr/>
            </a:pPr>
            <a:endParaRPr lang="en-US" sz="2400" noProof="0" smtClean="0">
              <a:latin typeface="Bookman Old Style" pitchFamily="18" charset="0"/>
            </a:endParaRPr>
          </a:p>
        </p:txBody>
      </p:sp>
      <p:sp>
        <p:nvSpPr>
          <p:cNvPr id="2" name="Nadpis 1"/>
          <p:cNvSpPr>
            <a:spLocks noGrp="1"/>
          </p:cNvSpPr>
          <p:nvPr>
            <p:ph type="title"/>
          </p:nvPr>
        </p:nvSpPr>
        <p:spPr/>
        <p:txBody>
          <a:bodyPr>
            <a:normAutofit/>
          </a:bodyPr>
          <a:lstStyle/>
          <a:p>
            <a:r>
              <a:rPr lang="en-US" sz="3600" noProof="0" smtClean="0"/>
              <a:t>Soap </a:t>
            </a:r>
            <a:endParaRPr lang="en-US" sz="3600" noProof="0"/>
          </a:p>
        </p:txBody>
      </p:sp>
      <p:pic>
        <p:nvPicPr>
          <p:cNvPr id="4" name="Obrázok 3" descr="logo.jpg"/>
          <p:cNvPicPr>
            <a:picLocks noChangeAspect="1"/>
          </p:cNvPicPr>
          <p:nvPr/>
        </p:nvPicPr>
        <p:blipFill>
          <a:blip r:embed="rId2" cstate="print"/>
          <a:srcRect/>
          <a:stretch>
            <a:fillRect/>
          </a:stretch>
        </p:blipFill>
        <p:spPr bwMode="auto">
          <a:xfrm>
            <a:off x="7740650" y="115888"/>
            <a:ext cx="1200150" cy="1238250"/>
          </a:xfrm>
          <a:prstGeom prst="rect">
            <a:avLst/>
          </a:prstGeom>
          <a:noFill/>
          <a:ln w="9525">
            <a:noFill/>
            <a:miter lim="800000"/>
            <a:headEnd/>
            <a:tailEnd/>
          </a:ln>
        </p:spPr>
      </p:pic>
      <p:pic>
        <p:nvPicPr>
          <p:cNvPr id="5" name="Obrázok 3" descr="mydlomale.jpg"/>
          <p:cNvPicPr>
            <a:picLocks noChangeAspect="1"/>
          </p:cNvPicPr>
          <p:nvPr/>
        </p:nvPicPr>
        <p:blipFill>
          <a:blip r:embed="rId3" cstate="print"/>
          <a:srcRect/>
          <a:stretch>
            <a:fillRect/>
          </a:stretch>
        </p:blipFill>
        <p:spPr bwMode="auto">
          <a:xfrm rot="365723">
            <a:off x="5470685" y="3889272"/>
            <a:ext cx="3360613" cy="218671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r>
              <a:rPr lang="en-US" sz="2400" noProof="0" smtClean="0">
                <a:latin typeface="Bookman Old Style" pitchFamily="18" charset="0"/>
              </a:rPr>
              <a:t>Triglycerides are called fats if they are solid at room temperature and oils if they are liquid at room temperature.</a:t>
            </a:r>
          </a:p>
          <a:p>
            <a:endParaRPr lang="en-US" sz="2400" noProof="0" smtClean="0">
              <a:latin typeface="Bookman Old Style" pitchFamily="18" charset="0"/>
            </a:endParaRPr>
          </a:p>
          <a:p>
            <a:r>
              <a:rPr lang="en-US" sz="2400" noProof="0" smtClean="0">
                <a:latin typeface="Bookman Old Style" pitchFamily="18" charset="0"/>
              </a:rPr>
              <a:t>When triglycerides are reacted with sodium hydroxide, the bond between the oxygen atom of the carboxylic acid group and the carbon atom of the glycerol is broken. This process is called </a:t>
            </a:r>
            <a:r>
              <a:rPr lang="en-US" sz="2400" b="1" noProof="0" smtClean="0">
                <a:latin typeface="Bookman Old Style" pitchFamily="18" charset="0"/>
              </a:rPr>
              <a:t>saponification</a:t>
            </a:r>
            <a:r>
              <a:rPr lang="en-US" sz="2400" noProof="0" smtClean="0">
                <a:latin typeface="Bookman Old Style" pitchFamily="18" charset="0"/>
              </a:rPr>
              <a:t>.</a:t>
            </a:r>
          </a:p>
          <a:p>
            <a:endParaRPr lang="en-US" noProof="0"/>
          </a:p>
        </p:txBody>
      </p:sp>
      <p:sp>
        <p:nvSpPr>
          <p:cNvPr id="2" name="Nadpis 1"/>
          <p:cNvSpPr>
            <a:spLocks noGrp="1"/>
          </p:cNvSpPr>
          <p:nvPr>
            <p:ph type="title"/>
          </p:nvPr>
        </p:nvSpPr>
        <p:spPr/>
        <p:txBody>
          <a:bodyPr>
            <a:normAutofit/>
          </a:bodyPr>
          <a:lstStyle/>
          <a:p>
            <a:r>
              <a:rPr lang="en-US" sz="3600" noProof="0" smtClean="0"/>
              <a:t>Chemical reaction</a:t>
            </a:r>
            <a:endParaRPr lang="en-US" sz="3600" noProof="0"/>
          </a:p>
        </p:txBody>
      </p:sp>
      <p:pic>
        <p:nvPicPr>
          <p:cNvPr id="4" name="Picture 2" descr="http://www.hsc.csu.edu.au/chemistry/options/industrial/2764/images/ch955_2.gif"/>
          <p:cNvPicPr>
            <a:picLocks noChangeAspect="1" noChangeArrowheads="1"/>
          </p:cNvPicPr>
          <p:nvPr/>
        </p:nvPicPr>
        <p:blipFill>
          <a:blip r:embed="rId2" cstate="print"/>
          <a:srcRect/>
          <a:stretch>
            <a:fillRect/>
          </a:stretch>
        </p:blipFill>
        <p:spPr bwMode="auto">
          <a:xfrm>
            <a:off x="3491880" y="4797152"/>
            <a:ext cx="5167312" cy="1725613"/>
          </a:xfrm>
          <a:prstGeom prst="rect">
            <a:avLst/>
          </a:prstGeom>
          <a:noFill/>
          <a:ln w="9525">
            <a:noFill/>
            <a:miter lim="800000"/>
            <a:headEnd/>
            <a:tailEnd/>
          </a:ln>
        </p:spPr>
      </p:pic>
      <p:pic>
        <p:nvPicPr>
          <p:cNvPr id="5" name="Obrázok 4" descr="logo.jpg"/>
          <p:cNvPicPr>
            <a:picLocks noChangeAspect="1"/>
          </p:cNvPicPr>
          <p:nvPr/>
        </p:nvPicPr>
        <p:blipFill>
          <a:blip r:embed="rId3" cstate="print"/>
          <a:srcRect/>
          <a:stretch>
            <a:fillRect/>
          </a:stretch>
        </p:blipFill>
        <p:spPr bwMode="auto">
          <a:xfrm>
            <a:off x="7740650" y="115888"/>
            <a:ext cx="1200150" cy="1238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normAutofit/>
          </a:bodyPr>
          <a:lstStyle/>
          <a:p>
            <a:r>
              <a:rPr lang="en-US" sz="2400" noProof="0" smtClean="0">
                <a:latin typeface="Bookman Old Style" pitchFamily="18" charset="0"/>
              </a:rPr>
              <a:t>One end of the chain is water soluble (hydrophilic) while the other end is not (hydrophobic). </a:t>
            </a:r>
          </a:p>
          <a:p>
            <a:endParaRPr lang="en-US" sz="2400" noProof="0" smtClean="0">
              <a:latin typeface="Bookman Old Style" pitchFamily="18" charset="0"/>
            </a:endParaRPr>
          </a:p>
          <a:p>
            <a:r>
              <a:rPr lang="en-US" sz="2400" noProof="0" smtClean="0">
                <a:latin typeface="Bookman Old Style" pitchFamily="18" charset="0"/>
              </a:rPr>
              <a:t>In the process of washing with soap, a particle of grease is surrounded by soap molecules. The hydrophobic ends attach to the grease particle, thus leaving the hydrophilic end exposed to the water. This allows the grease particle to freely move around in the water and, therefore, be washed away. </a:t>
            </a:r>
          </a:p>
          <a:p>
            <a:endParaRPr lang="en-US" noProof="0"/>
          </a:p>
        </p:txBody>
      </p:sp>
      <p:sp>
        <p:nvSpPr>
          <p:cNvPr id="2" name="Nadpis 1"/>
          <p:cNvSpPr>
            <a:spLocks noGrp="1"/>
          </p:cNvSpPr>
          <p:nvPr>
            <p:ph type="title"/>
          </p:nvPr>
        </p:nvSpPr>
        <p:spPr/>
        <p:txBody>
          <a:bodyPr>
            <a:normAutofit/>
          </a:bodyPr>
          <a:lstStyle/>
          <a:p>
            <a:r>
              <a:rPr lang="en-US" sz="3600" noProof="0" smtClean="0"/>
              <a:t>Unique properties of soap</a:t>
            </a:r>
            <a:endParaRPr lang="en-US" sz="3600" noProof="0"/>
          </a:p>
        </p:txBody>
      </p:sp>
      <p:pic>
        <p:nvPicPr>
          <p:cNvPr id="4" name="Obrázok 3" descr="logo.jpg"/>
          <p:cNvPicPr>
            <a:picLocks noChangeAspect="1"/>
          </p:cNvPicPr>
          <p:nvPr/>
        </p:nvPicPr>
        <p:blipFill>
          <a:blip r:embed="rId2" cstate="print"/>
          <a:srcRect/>
          <a:stretch>
            <a:fillRect/>
          </a:stretch>
        </p:blipFill>
        <p:spPr bwMode="auto">
          <a:xfrm>
            <a:off x="7740650" y="115888"/>
            <a:ext cx="1200150" cy="1238250"/>
          </a:xfrm>
          <a:prstGeom prst="rect">
            <a:avLst/>
          </a:prstGeom>
          <a:noFill/>
          <a:ln w="9525">
            <a:noFill/>
            <a:miter lim="800000"/>
            <a:headEnd/>
            <a:tailEnd/>
          </a:ln>
        </p:spPr>
      </p:pic>
      <p:pic>
        <p:nvPicPr>
          <p:cNvPr id="5" name="Picture 2" descr="http://kimberlysnyder.net/blog/wp-content/uploads/2012/03/issues-with-soap.jpg"/>
          <p:cNvPicPr>
            <a:picLocks noChangeAspect="1" noChangeArrowheads="1"/>
          </p:cNvPicPr>
          <p:nvPr/>
        </p:nvPicPr>
        <p:blipFill>
          <a:blip r:embed="rId3" cstate="print"/>
          <a:srcRect/>
          <a:stretch>
            <a:fillRect/>
          </a:stretch>
        </p:blipFill>
        <p:spPr bwMode="auto">
          <a:xfrm>
            <a:off x="5076056" y="4856163"/>
            <a:ext cx="3001962" cy="200183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467544" y="116632"/>
            <a:ext cx="8229600" cy="5818651"/>
          </a:xfrm>
        </p:spPr>
        <p:txBody>
          <a:bodyPr/>
          <a:lstStyle/>
          <a:p>
            <a:pPr>
              <a:buNone/>
            </a:pPr>
            <a:r>
              <a:rPr lang="en-US" sz="2400" noProof="0" smtClean="0">
                <a:latin typeface="Bookman Old Style" pitchFamily="18" charset="0"/>
              </a:rPr>
              <a:t> </a:t>
            </a:r>
          </a:p>
          <a:p>
            <a:pPr>
              <a:buNone/>
            </a:pPr>
            <a:r>
              <a:rPr lang="en-US" sz="2400" noProof="0" smtClean="0">
                <a:latin typeface="Bookman Old Style" pitchFamily="18" charset="0"/>
              </a:rPr>
              <a:t>				 </a:t>
            </a:r>
          </a:p>
          <a:p>
            <a:pPr>
              <a:buNone/>
            </a:pPr>
            <a:r>
              <a:rPr lang="en-US" sz="2400" noProof="0" smtClean="0">
                <a:latin typeface="Bookman Old Style" pitchFamily="18" charset="0"/>
              </a:rPr>
              <a:t>				...and because Christmas is 				traditionally the best time for 				giving and helping those in need...</a:t>
            </a:r>
          </a:p>
          <a:p>
            <a:endParaRPr lang="en-US" noProof="0"/>
          </a:p>
        </p:txBody>
      </p:sp>
      <p:pic>
        <p:nvPicPr>
          <p:cNvPr id="2050" name="Picture 2" descr="Zobrazuje se DSC_0032.JPG"/>
          <p:cNvPicPr>
            <a:picLocks noChangeAspect="1" noChangeArrowheads="1"/>
          </p:cNvPicPr>
          <p:nvPr/>
        </p:nvPicPr>
        <p:blipFill>
          <a:blip r:embed="rId2" cstate="print"/>
          <a:srcRect/>
          <a:stretch>
            <a:fillRect/>
          </a:stretch>
        </p:blipFill>
        <p:spPr bwMode="auto">
          <a:xfrm rot="21405350">
            <a:off x="132430" y="778300"/>
            <a:ext cx="3160442" cy="4769747"/>
          </a:xfrm>
          <a:prstGeom prst="rect">
            <a:avLst/>
          </a:prstGeom>
          <a:ln>
            <a:noFill/>
          </a:ln>
          <a:effectLst>
            <a:softEdge rad="112500"/>
          </a:effectLst>
        </p:spPr>
      </p:pic>
      <p:pic>
        <p:nvPicPr>
          <p:cNvPr id="2052" name="Picture 4" descr="Zobrazuje se DSC_0023.JPG"/>
          <p:cNvPicPr>
            <a:picLocks noChangeAspect="1" noChangeArrowheads="1"/>
          </p:cNvPicPr>
          <p:nvPr/>
        </p:nvPicPr>
        <p:blipFill>
          <a:blip r:embed="rId3" cstate="print"/>
          <a:srcRect/>
          <a:stretch>
            <a:fillRect/>
          </a:stretch>
        </p:blipFill>
        <p:spPr bwMode="auto">
          <a:xfrm rot="21192724">
            <a:off x="3731760" y="2832285"/>
            <a:ext cx="4709429" cy="3119891"/>
          </a:xfrm>
          <a:prstGeom prst="rect">
            <a:avLst/>
          </a:prstGeom>
          <a:ln>
            <a:noFill/>
          </a:ln>
          <a:effectLst>
            <a:softEdge rad="112500"/>
          </a:effectLst>
        </p:spPr>
      </p:pic>
      <p:pic>
        <p:nvPicPr>
          <p:cNvPr id="7" name="Obrázok 6" descr="logo.jpg"/>
          <p:cNvPicPr>
            <a:picLocks noChangeAspect="1"/>
          </p:cNvPicPr>
          <p:nvPr/>
        </p:nvPicPr>
        <p:blipFill>
          <a:blip r:embed="rId4" cstate="print"/>
          <a:srcRect/>
          <a:stretch>
            <a:fillRect/>
          </a:stretch>
        </p:blipFill>
        <p:spPr bwMode="auto">
          <a:xfrm>
            <a:off x="7740650" y="115888"/>
            <a:ext cx="1200150" cy="1238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sz="3600" noProof="0" smtClean="0"/>
              <a:t>In practise...</a:t>
            </a:r>
            <a:endParaRPr lang="en-US" sz="3600" noProof="0"/>
          </a:p>
        </p:txBody>
      </p:sp>
      <p:pic>
        <p:nvPicPr>
          <p:cNvPr id="4" name="Picture 11" descr="DSC_0028"/>
          <p:cNvPicPr>
            <a:picLocks noGrp="1" noChangeAspect="1" noChangeArrowheads="1"/>
          </p:cNvPicPr>
          <p:nvPr>
            <p:ph idx="1"/>
          </p:nvPr>
        </p:nvPicPr>
        <p:blipFill>
          <a:blip r:embed="rId2" cstate="print"/>
          <a:srcRect/>
          <a:stretch>
            <a:fillRect/>
          </a:stretch>
        </p:blipFill>
        <p:spPr bwMode="auto">
          <a:xfrm>
            <a:off x="1522771" y="1261073"/>
            <a:ext cx="3334845" cy="5030604"/>
          </a:xfrm>
          <a:prstGeom prst="rect">
            <a:avLst/>
          </a:prstGeom>
          <a:ln>
            <a:noFill/>
          </a:ln>
          <a:effectLst>
            <a:softEdge rad="112500"/>
          </a:effectLst>
        </p:spPr>
      </p:pic>
      <p:pic>
        <p:nvPicPr>
          <p:cNvPr id="19462" name="Picture 6" descr="Zobrazuje se DSC_0034.JPG"/>
          <p:cNvPicPr>
            <a:picLocks noChangeAspect="1" noChangeArrowheads="1"/>
          </p:cNvPicPr>
          <p:nvPr/>
        </p:nvPicPr>
        <p:blipFill>
          <a:blip r:embed="rId3" cstate="print"/>
          <a:srcRect/>
          <a:stretch>
            <a:fillRect/>
          </a:stretch>
        </p:blipFill>
        <p:spPr bwMode="auto">
          <a:xfrm>
            <a:off x="5292080" y="620688"/>
            <a:ext cx="3416718" cy="5156519"/>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la">
  <a:themeElements>
    <a:clrScheme name="Občiansky">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Ha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a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195</TotalTime>
  <Words>359</Words>
  <Application>Microsoft Office PowerPoint</Application>
  <PresentationFormat>Prezentácia na obrazovke (4:3)</PresentationFormat>
  <Paragraphs>50</Paragraphs>
  <Slides>11</Slides>
  <Notes>0</Notes>
  <HiddenSlides>0</HiddenSlides>
  <MMClips>0</MMClips>
  <ScaleCrop>false</ScaleCrop>
  <HeadingPairs>
    <vt:vector size="4" baseType="variant">
      <vt:variant>
        <vt:lpstr>Motív</vt:lpstr>
      </vt:variant>
      <vt:variant>
        <vt:i4>1</vt:i4>
      </vt:variant>
      <vt:variant>
        <vt:lpstr>Nadpisy snímok</vt:lpstr>
      </vt:variant>
      <vt:variant>
        <vt:i4>11</vt:i4>
      </vt:variant>
    </vt:vector>
  </HeadingPairs>
  <TitlesOfParts>
    <vt:vector size="12" baseType="lpstr">
      <vt:lpstr>Hala</vt:lpstr>
      <vt:lpstr>Help always comes from our  HEART</vt:lpstr>
      <vt:lpstr>Charity</vt:lpstr>
      <vt:lpstr>What have we actually done?</vt:lpstr>
      <vt:lpstr>Our products</vt:lpstr>
      <vt:lpstr>Soap </vt:lpstr>
      <vt:lpstr>Chemical reaction</vt:lpstr>
      <vt:lpstr>Unique properties of soap</vt:lpstr>
      <vt:lpstr>Snímka 8</vt:lpstr>
      <vt:lpstr>In practise...</vt:lpstr>
      <vt:lpstr>Snímka 10</vt:lpstr>
      <vt:lpstr>What have we achieved?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always comes from our HEART</dc:title>
  <dc:creator>Fialka</dc:creator>
  <cp:lastModifiedBy>Uzivatel</cp:lastModifiedBy>
  <cp:revision>43</cp:revision>
  <dcterms:created xsi:type="dcterms:W3CDTF">2014-03-10T19:00:22Z</dcterms:created>
  <dcterms:modified xsi:type="dcterms:W3CDTF">2014-07-25T21:53:21Z</dcterms:modified>
</cp:coreProperties>
</file>